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6"/>
  </p:notesMasterIdLst>
  <p:handoutMasterIdLst>
    <p:handoutMasterId r:id="rId27"/>
  </p:handoutMasterIdLst>
  <p:sldIdLst>
    <p:sldId id="256" r:id="rId2"/>
    <p:sldId id="258" r:id="rId3"/>
    <p:sldId id="261" r:id="rId4"/>
    <p:sldId id="262" r:id="rId5"/>
    <p:sldId id="263" r:id="rId6"/>
    <p:sldId id="266" r:id="rId7"/>
    <p:sldId id="265" r:id="rId8"/>
    <p:sldId id="270" r:id="rId9"/>
    <p:sldId id="272" r:id="rId10"/>
    <p:sldId id="271" r:id="rId11"/>
    <p:sldId id="273" r:id="rId12"/>
    <p:sldId id="276" r:id="rId13"/>
    <p:sldId id="274" r:id="rId14"/>
    <p:sldId id="275" r:id="rId15"/>
    <p:sldId id="277" r:id="rId16"/>
    <p:sldId id="279" r:id="rId17"/>
    <p:sldId id="280" r:id="rId18"/>
    <p:sldId id="281" r:id="rId19"/>
    <p:sldId id="285" r:id="rId20"/>
    <p:sldId id="286" r:id="rId21"/>
    <p:sldId id="287" r:id="rId22"/>
    <p:sldId id="289" r:id="rId23"/>
    <p:sldId id="291" r:id="rId24"/>
    <p:sldId id="292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36F9D"/>
    <a:srgbClr val="1BA1E2"/>
    <a:srgbClr val="FA6800"/>
    <a:srgbClr val="60A917"/>
    <a:srgbClr val="070E1F"/>
    <a:srgbClr val="091225"/>
    <a:srgbClr val="0F1E3D"/>
    <a:srgbClr val="0D1A35"/>
    <a:srgbClr val="0D1F35"/>
    <a:srgbClr val="CD254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043" autoAdjust="0"/>
    <p:restoredTop sz="95910" autoAdjust="0"/>
  </p:normalViewPr>
  <p:slideViewPr>
    <p:cSldViewPr>
      <p:cViewPr>
        <p:scale>
          <a:sx n="74" d="100"/>
          <a:sy n="74" d="100"/>
        </p:scale>
        <p:origin x="612" y="585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88" d="100"/>
          <a:sy n="88" d="100"/>
        </p:scale>
        <p:origin x="2964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712FD92-27F8-4752-BDA3-9DCFFD4B884F}" type="doc">
      <dgm:prSet loTypeId="urn:microsoft.com/office/officeart/2005/8/layout/cycle1" loCatId="cycle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6DF6ABD9-B258-4479-98E1-3D5288C7A83E}">
      <dgm:prSet phldrT="[Text]"/>
      <dgm:spPr/>
      <dgm:t>
        <a:bodyPr/>
        <a:lstStyle/>
        <a:p>
          <a:r>
            <a:rPr lang="en-US" dirty="0"/>
            <a:t>Analyze information</a:t>
          </a:r>
        </a:p>
      </dgm:t>
    </dgm:pt>
    <dgm:pt modelId="{3507CFEA-ADB5-4B82-BD14-ED577828ED6B}" type="parTrans" cxnId="{5A41009B-6A3F-4431-B394-53A47F3283A8}">
      <dgm:prSet/>
      <dgm:spPr/>
      <dgm:t>
        <a:bodyPr/>
        <a:lstStyle/>
        <a:p>
          <a:endParaRPr lang="en-US"/>
        </a:p>
      </dgm:t>
    </dgm:pt>
    <dgm:pt modelId="{21E4690F-5619-44C7-B789-9114965A8603}" type="sibTrans" cxnId="{5A41009B-6A3F-4431-B394-53A47F3283A8}">
      <dgm:prSet/>
      <dgm:spPr/>
      <dgm:t>
        <a:bodyPr/>
        <a:lstStyle/>
        <a:p>
          <a:endParaRPr lang="en-US"/>
        </a:p>
      </dgm:t>
    </dgm:pt>
    <dgm:pt modelId="{34B4FD02-DD63-4723-AD6A-4B2748B6E9BD}">
      <dgm:prSet phldrT="[Text]"/>
      <dgm:spPr/>
      <dgm:t>
        <a:bodyPr/>
        <a:lstStyle/>
        <a:p>
          <a:r>
            <a:rPr lang="en-US" dirty="0"/>
            <a:t>Take action</a:t>
          </a:r>
        </a:p>
      </dgm:t>
    </dgm:pt>
    <dgm:pt modelId="{9DB9C5AB-0305-4244-9335-6A56C98EA6D9}" type="parTrans" cxnId="{F86AFD49-90FB-42D7-8F2A-6C079F715EF6}">
      <dgm:prSet/>
      <dgm:spPr/>
      <dgm:t>
        <a:bodyPr/>
        <a:lstStyle/>
        <a:p>
          <a:endParaRPr lang="en-US"/>
        </a:p>
      </dgm:t>
    </dgm:pt>
    <dgm:pt modelId="{52F6933D-D5D8-4D8F-BA72-FBD7037C44B1}" type="sibTrans" cxnId="{F86AFD49-90FB-42D7-8F2A-6C079F715EF6}">
      <dgm:prSet/>
      <dgm:spPr/>
      <dgm:t>
        <a:bodyPr/>
        <a:lstStyle/>
        <a:p>
          <a:endParaRPr lang="en-US"/>
        </a:p>
      </dgm:t>
    </dgm:pt>
    <dgm:pt modelId="{322F65D6-9F9A-43B0-85D5-2D8F062C6AED}">
      <dgm:prSet phldrT="[Text]"/>
      <dgm:spPr/>
      <dgm:t>
        <a:bodyPr/>
        <a:lstStyle/>
        <a:p>
          <a:r>
            <a:rPr lang="en-US" dirty="0"/>
            <a:t>Receive feedback</a:t>
          </a:r>
        </a:p>
      </dgm:t>
    </dgm:pt>
    <dgm:pt modelId="{23CB3905-2D1A-40F1-9D7B-D0C2264A0A2C}" type="parTrans" cxnId="{6CF5CF6B-6193-47EB-9253-2A47014493A2}">
      <dgm:prSet/>
      <dgm:spPr/>
      <dgm:t>
        <a:bodyPr/>
        <a:lstStyle/>
        <a:p>
          <a:endParaRPr lang="en-US"/>
        </a:p>
      </dgm:t>
    </dgm:pt>
    <dgm:pt modelId="{925CEE99-D9C0-4134-9F75-7E9303E1E347}" type="sibTrans" cxnId="{6CF5CF6B-6193-47EB-9253-2A47014493A2}">
      <dgm:prSet/>
      <dgm:spPr/>
      <dgm:t>
        <a:bodyPr/>
        <a:lstStyle/>
        <a:p>
          <a:endParaRPr lang="en-US"/>
        </a:p>
      </dgm:t>
    </dgm:pt>
    <dgm:pt modelId="{0EC5DF4F-1FCB-4763-B3BA-646BDB021507}" type="pres">
      <dgm:prSet presAssocID="{0712FD92-27F8-4752-BDA3-9DCFFD4B884F}" presName="cycle" presStyleCnt="0">
        <dgm:presLayoutVars>
          <dgm:dir/>
          <dgm:resizeHandles val="exact"/>
        </dgm:presLayoutVars>
      </dgm:prSet>
      <dgm:spPr/>
    </dgm:pt>
    <dgm:pt modelId="{2D245CD4-2FD9-4141-9141-AE4693CDF625}" type="pres">
      <dgm:prSet presAssocID="{6DF6ABD9-B258-4479-98E1-3D5288C7A83E}" presName="dummy" presStyleCnt="0"/>
      <dgm:spPr/>
    </dgm:pt>
    <dgm:pt modelId="{C36A5271-F465-4F90-9CA7-F6B42164639E}" type="pres">
      <dgm:prSet presAssocID="{6DF6ABD9-B258-4479-98E1-3D5288C7A83E}" presName="node" presStyleLbl="revTx" presStyleIdx="0" presStyleCnt="3">
        <dgm:presLayoutVars>
          <dgm:bulletEnabled val="1"/>
        </dgm:presLayoutVars>
      </dgm:prSet>
      <dgm:spPr/>
    </dgm:pt>
    <dgm:pt modelId="{4D789A34-69C4-4294-A7D6-CC63ED2623FB}" type="pres">
      <dgm:prSet presAssocID="{21E4690F-5619-44C7-B789-9114965A8603}" presName="sibTrans" presStyleLbl="node1" presStyleIdx="0" presStyleCnt="3"/>
      <dgm:spPr/>
    </dgm:pt>
    <dgm:pt modelId="{28A88A28-92E9-4462-B7C3-7F693ECFCBF2}" type="pres">
      <dgm:prSet presAssocID="{34B4FD02-DD63-4723-AD6A-4B2748B6E9BD}" presName="dummy" presStyleCnt="0"/>
      <dgm:spPr/>
    </dgm:pt>
    <dgm:pt modelId="{7DF37002-9792-47B6-AE19-2E63A7B55777}" type="pres">
      <dgm:prSet presAssocID="{34B4FD02-DD63-4723-AD6A-4B2748B6E9BD}" presName="node" presStyleLbl="revTx" presStyleIdx="1" presStyleCnt="3">
        <dgm:presLayoutVars>
          <dgm:bulletEnabled val="1"/>
        </dgm:presLayoutVars>
      </dgm:prSet>
      <dgm:spPr/>
    </dgm:pt>
    <dgm:pt modelId="{A63A636D-57DC-4CA5-ADBA-31491D6ED16E}" type="pres">
      <dgm:prSet presAssocID="{52F6933D-D5D8-4D8F-BA72-FBD7037C44B1}" presName="sibTrans" presStyleLbl="node1" presStyleIdx="1" presStyleCnt="3"/>
      <dgm:spPr/>
    </dgm:pt>
    <dgm:pt modelId="{61B3B93E-8C1D-41C2-B180-0F65A2F83701}" type="pres">
      <dgm:prSet presAssocID="{322F65D6-9F9A-43B0-85D5-2D8F062C6AED}" presName="dummy" presStyleCnt="0"/>
      <dgm:spPr/>
    </dgm:pt>
    <dgm:pt modelId="{4ECE7D8C-F92A-4F0D-9BA6-E577DE244A9A}" type="pres">
      <dgm:prSet presAssocID="{322F65D6-9F9A-43B0-85D5-2D8F062C6AED}" presName="node" presStyleLbl="revTx" presStyleIdx="2" presStyleCnt="3">
        <dgm:presLayoutVars>
          <dgm:bulletEnabled val="1"/>
        </dgm:presLayoutVars>
      </dgm:prSet>
      <dgm:spPr/>
    </dgm:pt>
    <dgm:pt modelId="{D9E3E900-8AC9-430F-AB4F-AED41D55A97F}" type="pres">
      <dgm:prSet presAssocID="{925CEE99-D9C0-4134-9F75-7E9303E1E347}" presName="sibTrans" presStyleLbl="node1" presStyleIdx="2" presStyleCnt="3"/>
      <dgm:spPr/>
    </dgm:pt>
  </dgm:ptLst>
  <dgm:cxnLst>
    <dgm:cxn modelId="{EA37906B-9072-4B49-945D-D4DCF0F3A6AB}" type="presOf" srcId="{322F65D6-9F9A-43B0-85D5-2D8F062C6AED}" destId="{4ECE7D8C-F92A-4F0D-9BA6-E577DE244A9A}" srcOrd="0" destOrd="0" presId="urn:microsoft.com/office/officeart/2005/8/layout/cycle1"/>
    <dgm:cxn modelId="{D0777168-67A2-485C-A914-A63DB3A98C2E}" type="presOf" srcId="{52F6933D-D5D8-4D8F-BA72-FBD7037C44B1}" destId="{A63A636D-57DC-4CA5-ADBA-31491D6ED16E}" srcOrd="0" destOrd="0" presId="urn:microsoft.com/office/officeart/2005/8/layout/cycle1"/>
    <dgm:cxn modelId="{6CF5CF6B-6193-47EB-9253-2A47014493A2}" srcId="{0712FD92-27F8-4752-BDA3-9DCFFD4B884F}" destId="{322F65D6-9F9A-43B0-85D5-2D8F062C6AED}" srcOrd="2" destOrd="0" parTransId="{23CB3905-2D1A-40F1-9D7B-D0C2264A0A2C}" sibTransId="{925CEE99-D9C0-4134-9F75-7E9303E1E347}"/>
    <dgm:cxn modelId="{F86AFD49-90FB-42D7-8F2A-6C079F715EF6}" srcId="{0712FD92-27F8-4752-BDA3-9DCFFD4B884F}" destId="{34B4FD02-DD63-4723-AD6A-4B2748B6E9BD}" srcOrd="1" destOrd="0" parTransId="{9DB9C5AB-0305-4244-9335-6A56C98EA6D9}" sibTransId="{52F6933D-D5D8-4D8F-BA72-FBD7037C44B1}"/>
    <dgm:cxn modelId="{C87A95C1-79B9-49D6-82FD-C26930593A3A}" type="presOf" srcId="{925CEE99-D9C0-4134-9F75-7E9303E1E347}" destId="{D9E3E900-8AC9-430F-AB4F-AED41D55A97F}" srcOrd="0" destOrd="0" presId="urn:microsoft.com/office/officeart/2005/8/layout/cycle1"/>
    <dgm:cxn modelId="{21951A89-B89B-4EAE-B24D-6BC3B28C5E4D}" type="presOf" srcId="{0712FD92-27F8-4752-BDA3-9DCFFD4B884F}" destId="{0EC5DF4F-1FCB-4763-B3BA-646BDB021507}" srcOrd="0" destOrd="0" presId="urn:microsoft.com/office/officeart/2005/8/layout/cycle1"/>
    <dgm:cxn modelId="{4707C94A-B9E9-4C31-9D57-8E7578B062DB}" type="presOf" srcId="{6DF6ABD9-B258-4479-98E1-3D5288C7A83E}" destId="{C36A5271-F465-4F90-9CA7-F6B42164639E}" srcOrd="0" destOrd="0" presId="urn:microsoft.com/office/officeart/2005/8/layout/cycle1"/>
    <dgm:cxn modelId="{B7EFAD1F-E31F-4475-84CD-F1ABB0E0AEBF}" type="presOf" srcId="{34B4FD02-DD63-4723-AD6A-4B2748B6E9BD}" destId="{7DF37002-9792-47B6-AE19-2E63A7B55777}" srcOrd="0" destOrd="0" presId="urn:microsoft.com/office/officeart/2005/8/layout/cycle1"/>
    <dgm:cxn modelId="{116F0279-082F-417C-903F-5BEA21AADAB5}" type="presOf" srcId="{21E4690F-5619-44C7-B789-9114965A8603}" destId="{4D789A34-69C4-4294-A7D6-CC63ED2623FB}" srcOrd="0" destOrd="0" presId="urn:microsoft.com/office/officeart/2005/8/layout/cycle1"/>
    <dgm:cxn modelId="{5A41009B-6A3F-4431-B394-53A47F3283A8}" srcId="{0712FD92-27F8-4752-BDA3-9DCFFD4B884F}" destId="{6DF6ABD9-B258-4479-98E1-3D5288C7A83E}" srcOrd="0" destOrd="0" parTransId="{3507CFEA-ADB5-4B82-BD14-ED577828ED6B}" sibTransId="{21E4690F-5619-44C7-B789-9114965A8603}"/>
    <dgm:cxn modelId="{389D3F0B-32E8-437C-AE2A-9574AA83C85E}" type="presParOf" srcId="{0EC5DF4F-1FCB-4763-B3BA-646BDB021507}" destId="{2D245CD4-2FD9-4141-9141-AE4693CDF625}" srcOrd="0" destOrd="0" presId="urn:microsoft.com/office/officeart/2005/8/layout/cycle1"/>
    <dgm:cxn modelId="{96B33FED-74E1-49FC-938D-4B41E0F06CE6}" type="presParOf" srcId="{0EC5DF4F-1FCB-4763-B3BA-646BDB021507}" destId="{C36A5271-F465-4F90-9CA7-F6B42164639E}" srcOrd="1" destOrd="0" presId="urn:microsoft.com/office/officeart/2005/8/layout/cycle1"/>
    <dgm:cxn modelId="{2E038D42-7A01-4912-B298-2CE26FD4EFB3}" type="presParOf" srcId="{0EC5DF4F-1FCB-4763-B3BA-646BDB021507}" destId="{4D789A34-69C4-4294-A7D6-CC63ED2623FB}" srcOrd="2" destOrd="0" presId="urn:microsoft.com/office/officeart/2005/8/layout/cycle1"/>
    <dgm:cxn modelId="{15A58C21-5341-4BC7-874E-0BD05978C0F9}" type="presParOf" srcId="{0EC5DF4F-1FCB-4763-B3BA-646BDB021507}" destId="{28A88A28-92E9-4462-B7C3-7F693ECFCBF2}" srcOrd="3" destOrd="0" presId="urn:microsoft.com/office/officeart/2005/8/layout/cycle1"/>
    <dgm:cxn modelId="{6F4E2FC7-6271-4302-A748-CAA2E4583952}" type="presParOf" srcId="{0EC5DF4F-1FCB-4763-B3BA-646BDB021507}" destId="{7DF37002-9792-47B6-AE19-2E63A7B55777}" srcOrd="4" destOrd="0" presId="urn:microsoft.com/office/officeart/2005/8/layout/cycle1"/>
    <dgm:cxn modelId="{06D6B78E-79E7-4773-8B66-4C897098EEC7}" type="presParOf" srcId="{0EC5DF4F-1FCB-4763-B3BA-646BDB021507}" destId="{A63A636D-57DC-4CA5-ADBA-31491D6ED16E}" srcOrd="5" destOrd="0" presId="urn:microsoft.com/office/officeart/2005/8/layout/cycle1"/>
    <dgm:cxn modelId="{DC7BDCFD-8468-4A14-8F09-EF85B6E7E554}" type="presParOf" srcId="{0EC5DF4F-1FCB-4763-B3BA-646BDB021507}" destId="{61B3B93E-8C1D-41C2-B180-0F65A2F83701}" srcOrd="6" destOrd="0" presId="urn:microsoft.com/office/officeart/2005/8/layout/cycle1"/>
    <dgm:cxn modelId="{7016DE9B-94E8-4CE5-BEC5-C4A9B4DB96D9}" type="presParOf" srcId="{0EC5DF4F-1FCB-4763-B3BA-646BDB021507}" destId="{4ECE7D8C-F92A-4F0D-9BA6-E577DE244A9A}" srcOrd="7" destOrd="0" presId="urn:microsoft.com/office/officeart/2005/8/layout/cycle1"/>
    <dgm:cxn modelId="{C94B1B03-61DE-4868-B862-4E76637D7AFD}" type="presParOf" srcId="{0EC5DF4F-1FCB-4763-B3BA-646BDB021507}" destId="{D9E3E900-8AC9-430F-AB4F-AED41D55A97F}" srcOrd="8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712FD92-27F8-4752-BDA3-9DCFFD4B884F}" type="doc">
      <dgm:prSet loTypeId="urn:microsoft.com/office/officeart/2005/8/layout/cycle1" loCatId="cycle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6DF6ABD9-B258-4479-98E1-3D5288C7A83E}">
      <dgm:prSet phldrT="[Text]"/>
      <dgm:spPr/>
      <dgm:t>
        <a:bodyPr/>
        <a:lstStyle/>
        <a:p>
          <a:r>
            <a:rPr lang="en-US" dirty="0"/>
            <a:t>Analyze information</a:t>
          </a:r>
        </a:p>
      </dgm:t>
    </dgm:pt>
    <dgm:pt modelId="{3507CFEA-ADB5-4B82-BD14-ED577828ED6B}" type="parTrans" cxnId="{5A41009B-6A3F-4431-B394-53A47F3283A8}">
      <dgm:prSet/>
      <dgm:spPr/>
      <dgm:t>
        <a:bodyPr/>
        <a:lstStyle/>
        <a:p>
          <a:endParaRPr lang="en-US"/>
        </a:p>
      </dgm:t>
    </dgm:pt>
    <dgm:pt modelId="{21E4690F-5619-44C7-B789-9114965A8603}" type="sibTrans" cxnId="{5A41009B-6A3F-4431-B394-53A47F3283A8}">
      <dgm:prSet/>
      <dgm:spPr/>
      <dgm:t>
        <a:bodyPr/>
        <a:lstStyle/>
        <a:p>
          <a:endParaRPr lang="en-US"/>
        </a:p>
      </dgm:t>
    </dgm:pt>
    <dgm:pt modelId="{34B4FD02-DD63-4723-AD6A-4B2748B6E9BD}">
      <dgm:prSet phldrT="[Text]"/>
      <dgm:spPr/>
      <dgm:t>
        <a:bodyPr/>
        <a:lstStyle/>
        <a:p>
          <a:r>
            <a:rPr lang="en-US" dirty="0"/>
            <a:t>Take action</a:t>
          </a:r>
        </a:p>
      </dgm:t>
    </dgm:pt>
    <dgm:pt modelId="{9DB9C5AB-0305-4244-9335-6A56C98EA6D9}" type="parTrans" cxnId="{F86AFD49-90FB-42D7-8F2A-6C079F715EF6}">
      <dgm:prSet/>
      <dgm:spPr/>
      <dgm:t>
        <a:bodyPr/>
        <a:lstStyle/>
        <a:p>
          <a:endParaRPr lang="en-US"/>
        </a:p>
      </dgm:t>
    </dgm:pt>
    <dgm:pt modelId="{52F6933D-D5D8-4D8F-BA72-FBD7037C44B1}" type="sibTrans" cxnId="{F86AFD49-90FB-42D7-8F2A-6C079F715EF6}">
      <dgm:prSet/>
      <dgm:spPr/>
      <dgm:t>
        <a:bodyPr/>
        <a:lstStyle/>
        <a:p>
          <a:endParaRPr lang="en-US"/>
        </a:p>
      </dgm:t>
    </dgm:pt>
    <dgm:pt modelId="{322F65D6-9F9A-43B0-85D5-2D8F062C6AED}">
      <dgm:prSet phldrT="[Text]"/>
      <dgm:spPr/>
      <dgm:t>
        <a:bodyPr/>
        <a:lstStyle/>
        <a:p>
          <a:r>
            <a:rPr lang="en-US" dirty="0"/>
            <a:t>Receive feedback</a:t>
          </a:r>
        </a:p>
      </dgm:t>
    </dgm:pt>
    <dgm:pt modelId="{23CB3905-2D1A-40F1-9D7B-D0C2264A0A2C}" type="parTrans" cxnId="{6CF5CF6B-6193-47EB-9253-2A47014493A2}">
      <dgm:prSet/>
      <dgm:spPr/>
      <dgm:t>
        <a:bodyPr/>
        <a:lstStyle/>
        <a:p>
          <a:endParaRPr lang="en-US"/>
        </a:p>
      </dgm:t>
    </dgm:pt>
    <dgm:pt modelId="{925CEE99-D9C0-4134-9F75-7E9303E1E347}" type="sibTrans" cxnId="{6CF5CF6B-6193-47EB-9253-2A47014493A2}">
      <dgm:prSet/>
      <dgm:spPr/>
      <dgm:t>
        <a:bodyPr/>
        <a:lstStyle/>
        <a:p>
          <a:endParaRPr lang="en-US"/>
        </a:p>
      </dgm:t>
    </dgm:pt>
    <dgm:pt modelId="{0EC5DF4F-1FCB-4763-B3BA-646BDB021507}" type="pres">
      <dgm:prSet presAssocID="{0712FD92-27F8-4752-BDA3-9DCFFD4B884F}" presName="cycle" presStyleCnt="0">
        <dgm:presLayoutVars>
          <dgm:dir/>
          <dgm:resizeHandles val="exact"/>
        </dgm:presLayoutVars>
      </dgm:prSet>
      <dgm:spPr/>
    </dgm:pt>
    <dgm:pt modelId="{2D245CD4-2FD9-4141-9141-AE4693CDF625}" type="pres">
      <dgm:prSet presAssocID="{6DF6ABD9-B258-4479-98E1-3D5288C7A83E}" presName="dummy" presStyleCnt="0"/>
      <dgm:spPr/>
    </dgm:pt>
    <dgm:pt modelId="{C36A5271-F465-4F90-9CA7-F6B42164639E}" type="pres">
      <dgm:prSet presAssocID="{6DF6ABD9-B258-4479-98E1-3D5288C7A83E}" presName="node" presStyleLbl="revTx" presStyleIdx="0" presStyleCnt="3">
        <dgm:presLayoutVars>
          <dgm:bulletEnabled val="1"/>
        </dgm:presLayoutVars>
      </dgm:prSet>
      <dgm:spPr/>
    </dgm:pt>
    <dgm:pt modelId="{4D789A34-69C4-4294-A7D6-CC63ED2623FB}" type="pres">
      <dgm:prSet presAssocID="{21E4690F-5619-44C7-B789-9114965A8603}" presName="sibTrans" presStyleLbl="node1" presStyleIdx="0" presStyleCnt="3"/>
      <dgm:spPr/>
    </dgm:pt>
    <dgm:pt modelId="{28A88A28-92E9-4462-B7C3-7F693ECFCBF2}" type="pres">
      <dgm:prSet presAssocID="{34B4FD02-DD63-4723-AD6A-4B2748B6E9BD}" presName="dummy" presStyleCnt="0"/>
      <dgm:spPr/>
    </dgm:pt>
    <dgm:pt modelId="{7DF37002-9792-47B6-AE19-2E63A7B55777}" type="pres">
      <dgm:prSet presAssocID="{34B4FD02-DD63-4723-AD6A-4B2748B6E9BD}" presName="node" presStyleLbl="revTx" presStyleIdx="1" presStyleCnt="3">
        <dgm:presLayoutVars>
          <dgm:bulletEnabled val="1"/>
        </dgm:presLayoutVars>
      </dgm:prSet>
      <dgm:spPr/>
    </dgm:pt>
    <dgm:pt modelId="{A63A636D-57DC-4CA5-ADBA-31491D6ED16E}" type="pres">
      <dgm:prSet presAssocID="{52F6933D-D5D8-4D8F-BA72-FBD7037C44B1}" presName="sibTrans" presStyleLbl="node1" presStyleIdx="1" presStyleCnt="3"/>
      <dgm:spPr/>
    </dgm:pt>
    <dgm:pt modelId="{61B3B93E-8C1D-41C2-B180-0F65A2F83701}" type="pres">
      <dgm:prSet presAssocID="{322F65D6-9F9A-43B0-85D5-2D8F062C6AED}" presName="dummy" presStyleCnt="0"/>
      <dgm:spPr/>
    </dgm:pt>
    <dgm:pt modelId="{4ECE7D8C-F92A-4F0D-9BA6-E577DE244A9A}" type="pres">
      <dgm:prSet presAssocID="{322F65D6-9F9A-43B0-85D5-2D8F062C6AED}" presName="node" presStyleLbl="revTx" presStyleIdx="2" presStyleCnt="3">
        <dgm:presLayoutVars>
          <dgm:bulletEnabled val="1"/>
        </dgm:presLayoutVars>
      </dgm:prSet>
      <dgm:spPr/>
    </dgm:pt>
    <dgm:pt modelId="{D9E3E900-8AC9-430F-AB4F-AED41D55A97F}" type="pres">
      <dgm:prSet presAssocID="{925CEE99-D9C0-4134-9F75-7E9303E1E347}" presName="sibTrans" presStyleLbl="node1" presStyleIdx="2" presStyleCnt="3"/>
      <dgm:spPr/>
    </dgm:pt>
  </dgm:ptLst>
  <dgm:cxnLst>
    <dgm:cxn modelId="{EA37906B-9072-4B49-945D-D4DCF0F3A6AB}" type="presOf" srcId="{322F65D6-9F9A-43B0-85D5-2D8F062C6AED}" destId="{4ECE7D8C-F92A-4F0D-9BA6-E577DE244A9A}" srcOrd="0" destOrd="0" presId="urn:microsoft.com/office/officeart/2005/8/layout/cycle1"/>
    <dgm:cxn modelId="{D0777168-67A2-485C-A914-A63DB3A98C2E}" type="presOf" srcId="{52F6933D-D5D8-4D8F-BA72-FBD7037C44B1}" destId="{A63A636D-57DC-4CA5-ADBA-31491D6ED16E}" srcOrd="0" destOrd="0" presId="urn:microsoft.com/office/officeart/2005/8/layout/cycle1"/>
    <dgm:cxn modelId="{6CF5CF6B-6193-47EB-9253-2A47014493A2}" srcId="{0712FD92-27F8-4752-BDA3-9DCFFD4B884F}" destId="{322F65D6-9F9A-43B0-85D5-2D8F062C6AED}" srcOrd="2" destOrd="0" parTransId="{23CB3905-2D1A-40F1-9D7B-D0C2264A0A2C}" sibTransId="{925CEE99-D9C0-4134-9F75-7E9303E1E347}"/>
    <dgm:cxn modelId="{F86AFD49-90FB-42D7-8F2A-6C079F715EF6}" srcId="{0712FD92-27F8-4752-BDA3-9DCFFD4B884F}" destId="{34B4FD02-DD63-4723-AD6A-4B2748B6E9BD}" srcOrd="1" destOrd="0" parTransId="{9DB9C5AB-0305-4244-9335-6A56C98EA6D9}" sibTransId="{52F6933D-D5D8-4D8F-BA72-FBD7037C44B1}"/>
    <dgm:cxn modelId="{C87A95C1-79B9-49D6-82FD-C26930593A3A}" type="presOf" srcId="{925CEE99-D9C0-4134-9F75-7E9303E1E347}" destId="{D9E3E900-8AC9-430F-AB4F-AED41D55A97F}" srcOrd="0" destOrd="0" presId="urn:microsoft.com/office/officeart/2005/8/layout/cycle1"/>
    <dgm:cxn modelId="{21951A89-B89B-4EAE-B24D-6BC3B28C5E4D}" type="presOf" srcId="{0712FD92-27F8-4752-BDA3-9DCFFD4B884F}" destId="{0EC5DF4F-1FCB-4763-B3BA-646BDB021507}" srcOrd="0" destOrd="0" presId="urn:microsoft.com/office/officeart/2005/8/layout/cycle1"/>
    <dgm:cxn modelId="{4707C94A-B9E9-4C31-9D57-8E7578B062DB}" type="presOf" srcId="{6DF6ABD9-B258-4479-98E1-3D5288C7A83E}" destId="{C36A5271-F465-4F90-9CA7-F6B42164639E}" srcOrd="0" destOrd="0" presId="urn:microsoft.com/office/officeart/2005/8/layout/cycle1"/>
    <dgm:cxn modelId="{B7EFAD1F-E31F-4475-84CD-F1ABB0E0AEBF}" type="presOf" srcId="{34B4FD02-DD63-4723-AD6A-4B2748B6E9BD}" destId="{7DF37002-9792-47B6-AE19-2E63A7B55777}" srcOrd="0" destOrd="0" presId="urn:microsoft.com/office/officeart/2005/8/layout/cycle1"/>
    <dgm:cxn modelId="{116F0279-082F-417C-903F-5BEA21AADAB5}" type="presOf" srcId="{21E4690F-5619-44C7-B789-9114965A8603}" destId="{4D789A34-69C4-4294-A7D6-CC63ED2623FB}" srcOrd="0" destOrd="0" presId="urn:microsoft.com/office/officeart/2005/8/layout/cycle1"/>
    <dgm:cxn modelId="{5A41009B-6A3F-4431-B394-53A47F3283A8}" srcId="{0712FD92-27F8-4752-BDA3-9DCFFD4B884F}" destId="{6DF6ABD9-B258-4479-98E1-3D5288C7A83E}" srcOrd="0" destOrd="0" parTransId="{3507CFEA-ADB5-4B82-BD14-ED577828ED6B}" sibTransId="{21E4690F-5619-44C7-B789-9114965A8603}"/>
    <dgm:cxn modelId="{389D3F0B-32E8-437C-AE2A-9574AA83C85E}" type="presParOf" srcId="{0EC5DF4F-1FCB-4763-B3BA-646BDB021507}" destId="{2D245CD4-2FD9-4141-9141-AE4693CDF625}" srcOrd="0" destOrd="0" presId="urn:microsoft.com/office/officeart/2005/8/layout/cycle1"/>
    <dgm:cxn modelId="{96B33FED-74E1-49FC-938D-4B41E0F06CE6}" type="presParOf" srcId="{0EC5DF4F-1FCB-4763-B3BA-646BDB021507}" destId="{C36A5271-F465-4F90-9CA7-F6B42164639E}" srcOrd="1" destOrd="0" presId="urn:microsoft.com/office/officeart/2005/8/layout/cycle1"/>
    <dgm:cxn modelId="{2E038D42-7A01-4912-B298-2CE26FD4EFB3}" type="presParOf" srcId="{0EC5DF4F-1FCB-4763-B3BA-646BDB021507}" destId="{4D789A34-69C4-4294-A7D6-CC63ED2623FB}" srcOrd="2" destOrd="0" presId="urn:microsoft.com/office/officeart/2005/8/layout/cycle1"/>
    <dgm:cxn modelId="{15A58C21-5341-4BC7-874E-0BD05978C0F9}" type="presParOf" srcId="{0EC5DF4F-1FCB-4763-B3BA-646BDB021507}" destId="{28A88A28-92E9-4462-B7C3-7F693ECFCBF2}" srcOrd="3" destOrd="0" presId="urn:microsoft.com/office/officeart/2005/8/layout/cycle1"/>
    <dgm:cxn modelId="{6F4E2FC7-6271-4302-A748-CAA2E4583952}" type="presParOf" srcId="{0EC5DF4F-1FCB-4763-B3BA-646BDB021507}" destId="{7DF37002-9792-47B6-AE19-2E63A7B55777}" srcOrd="4" destOrd="0" presId="urn:microsoft.com/office/officeart/2005/8/layout/cycle1"/>
    <dgm:cxn modelId="{06D6B78E-79E7-4773-8B66-4C897098EEC7}" type="presParOf" srcId="{0EC5DF4F-1FCB-4763-B3BA-646BDB021507}" destId="{A63A636D-57DC-4CA5-ADBA-31491D6ED16E}" srcOrd="5" destOrd="0" presId="urn:microsoft.com/office/officeart/2005/8/layout/cycle1"/>
    <dgm:cxn modelId="{DC7BDCFD-8468-4A14-8F09-EF85B6E7E554}" type="presParOf" srcId="{0EC5DF4F-1FCB-4763-B3BA-646BDB021507}" destId="{61B3B93E-8C1D-41C2-B180-0F65A2F83701}" srcOrd="6" destOrd="0" presId="urn:microsoft.com/office/officeart/2005/8/layout/cycle1"/>
    <dgm:cxn modelId="{7016DE9B-94E8-4CE5-BEC5-C4A9B4DB96D9}" type="presParOf" srcId="{0EC5DF4F-1FCB-4763-B3BA-646BDB021507}" destId="{4ECE7D8C-F92A-4F0D-9BA6-E577DE244A9A}" srcOrd="7" destOrd="0" presId="urn:microsoft.com/office/officeart/2005/8/layout/cycle1"/>
    <dgm:cxn modelId="{C94B1B03-61DE-4868-B862-4E76637D7AFD}" type="presParOf" srcId="{0EC5DF4F-1FCB-4763-B3BA-646BDB021507}" destId="{D9E3E900-8AC9-430F-AB4F-AED41D55A97F}" srcOrd="8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6A5271-F465-4F90-9CA7-F6B42164639E}">
      <dsp:nvSpPr>
        <dsp:cNvPr id="0" name=""/>
        <dsp:cNvSpPr/>
      </dsp:nvSpPr>
      <dsp:spPr>
        <a:xfrm>
          <a:off x="5996685" y="334837"/>
          <a:ext cx="1705395" cy="17053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Analyze information</a:t>
          </a:r>
        </a:p>
      </dsp:txBody>
      <dsp:txXfrm>
        <a:off x="5996685" y="334837"/>
        <a:ext cx="1705395" cy="1705395"/>
      </dsp:txXfrm>
    </dsp:sp>
    <dsp:sp modelId="{4D789A34-69C4-4294-A7D6-CC63ED2623FB}">
      <dsp:nvSpPr>
        <dsp:cNvPr id="0" name=""/>
        <dsp:cNvSpPr/>
      </dsp:nvSpPr>
      <dsp:spPr>
        <a:xfrm>
          <a:off x="3398370" y="-892"/>
          <a:ext cx="4033184" cy="4033184"/>
        </a:xfrm>
        <a:prstGeom prst="circularArrow">
          <a:avLst>
            <a:gd name="adj1" fmla="val 8245"/>
            <a:gd name="adj2" fmla="val 575856"/>
            <a:gd name="adj3" fmla="val 2965048"/>
            <a:gd name="adj4" fmla="val 50924"/>
            <a:gd name="adj5" fmla="val 962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F37002-9792-47B6-AE19-2E63A7B55777}">
      <dsp:nvSpPr>
        <dsp:cNvPr id="0" name=""/>
        <dsp:cNvSpPr/>
      </dsp:nvSpPr>
      <dsp:spPr>
        <a:xfrm>
          <a:off x="4562264" y="2819328"/>
          <a:ext cx="1705395" cy="17053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Take action</a:t>
          </a:r>
        </a:p>
      </dsp:txBody>
      <dsp:txXfrm>
        <a:off x="4562264" y="2819328"/>
        <a:ext cx="1705395" cy="1705395"/>
      </dsp:txXfrm>
    </dsp:sp>
    <dsp:sp modelId="{A63A636D-57DC-4CA5-ADBA-31491D6ED16E}">
      <dsp:nvSpPr>
        <dsp:cNvPr id="0" name=""/>
        <dsp:cNvSpPr/>
      </dsp:nvSpPr>
      <dsp:spPr>
        <a:xfrm>
          <a:off x="3398370" y="-892"/>
          <a:ext cx="4033184" cy="4033184"/>
        </a:xfrm>
        <a:prstGeom prst="circularArrow">
          <a:avLst>
            <a:gd name="adj1" fmla="val 8245"/>
            <a:gd name="adj2" fmla="val 575856"/>
            <a:gd name="adj3" fmla="val 10173220"/>
            <a:gd name="adj4" fmla="val 7259095"/>
            <a:gd name="adj5" fmla="val 962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ECE7D8C-F92A-4F0D-9BA6-E577DE244A9A}">
      <dsp:nvSpPr>
        <dsp:cNvPr id="0" name=""/>
        <dsp:cNvSpPr/>
      </dsp:nvSpPr>
      <dsp:spPr>
        <a:xfrm>
          <a:off x="3127843" y="334837"/>
          <a:ext cx="1705395" cy="17053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Receive feedback</a:t>
          </a:r>
        </a:p>
      </dsp:txBody>
      <dsp:txXfrm>
        <a:off x="3127843" y="334837"/>
        <a:ext cx="1705395" cy="1705395"/>
      </dsp:txXfrm>
    </dsp:sp>
    <dsp:sp modelId="{D9E3E900-8AC9-430F-AB4F-AED41D55A97F}">
      <dsp:nvSpPr>
        <dsp:cNvPr id="0" name=""/>
        <dsp:cNvSpPr/>
      </dsp:nvSpPr>
      <dsp:spPr>
        <a:xfrm>
          <a:off x="3398370" y="-892"/>
          <a:ext cx="4033184" cy="4033184"/>
        </a:xfrm>
        <a:prstGeom prst="circularArrow">
          <a:avLst>
            <a:gd name="adj1" fmla="val 8245"/>
            <a:gd name="adj2" fmla="val 575856"/>
            <a:gd name="adj3" fmla="val 16857835"/>
            <a:gd name="adj4" fmla="val 14966309"/>
            <a:gd name="adj5" fmla="val 962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6A5271-F465-4F90-9CA7-F6B42164639E}">
      <dsp:nvSpPr>
        <dsp:cNvPr id="0" name=""/>
        <dsp:cNvSpPr/>
      </dsp:nvSpPr>
      <dsp:spPr>
        <a:xfrm>
          <a:off x="2228712" y="591375"/>
          <a:ext cx="1323635" cy="13236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Analyze information</a:t>
          </a:r>
        </a:p>
      </dsp:txBody>
      <dsp:txXfrm>
        <a:off x="2228712" y="591375"/>
        <a:ext cx="1323635" cy="1323635"/>
      </dsp:txXfrm>
    </dsp:sp>
    <dsp:sp modelId="{4D789A34-69C4-4294-A7D6-CC63ED2623FB}">
      <dsp:nvSpPr>
        <dsp:cNvPr id="0" name=""/>
        <dsp:cNvSpPr/>
      </dsp:nvSpPr>
      <dsp:spPr>
        <a:xfrm>
          <a:off x="210321" y="330338"/>
          <a:ext cx="3132181" cy="3132181"/>
        </a:xfrm>
        <a:prstGeom prst="circularArrow">
          <a:avLst>
            <a:gd name="adj1" fmla="val 8241"/>
            <a:gd name="adj2" fmla="val 575443"/>
            <a:gd name="adj3" fmla="val 2966940"/>
            <a:gd name="adj4" fmla="val 49655"/>
            <a:gd name="adj5" fmla="val 9614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F37002-9792-47B6-AE19-2E63A7B55777}">
      <dsp:nvSpPr>
        <dsp:cNvPr id="0" name=""/>
        <dsp:cNvSpPr/>
      </dsp:nvSpPr>
      <dsp:spPr>
        <a:xfrm>
          <a:off x="1114594" y="2521084"/>
          <a:ext cx="1323635" cy="13236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Take action</a:t>
          </a:r>
        </a:p>
      </dsp:txBody>
      <dsp:txXfrm>
        <a:off x="1114594" y="2521084"/>
        <a:ext cx="1323635" cy="1323635"/>
      </dsp:txXfrm>
    </dsp:sp>
    <dsp:sp modelId="{A63A636D-57DC-4CA5-ADBA-31491D6ED16E}">
      <dsp:nvSpPr>
        <dsp:cNvPr id="0" name=""/>
        <dsp:cNvSpPr/>
      </dsp:nvSpPr>
      <dsp:spPr>
        <a:xfrm>
          <a:off x="210321" y="330338"/>
          <a:ext cx="3132181" cy="3132181"/>
        </a:xfrm>
        <a:prstGeom prst="circularArrow">
          <a:avLst>
            <a:gd name="adj1" fmla="val 8241"/>
            <a:gd name="adj2" fmla="val 575443"/>
            <a:gd name="adj3" fmla="val 10174902"/>
            <a:gd name="adj4" fmla="val 7257617"/>
            <a:gd name="adj5" fmla="val 9614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ECE7D8C-F92A-4F0D-9BA6-E577DE244A9A}">
      <dsp:nvSpPr>
        <dsp:cNvPr id="0" name=""/>
        <dsp:cNvSpPr/>
      </dsp:nvSpPr>
      <dsp:spPr>
        <a:xfrm>
          <a:off x="476" y="591375"/>
          <a:ext cx="1323635" cy="13236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Receive feedback</a:t>
          </a:r>
        </a:p>
      </dsp:txBody>
      <dsp:txXfrm>
        <a:off x="476" y="591375"/>
        <a:ext cx="1323635" cy="1323635"/>
      </dsp:txXfrm>
    </dsp:sp>
    <dsp:sp modelId="{D9E3E900-8AC9-430F-AB4F-AED41D55A97F}">
      <dsp:nvSpPr>
        <dsp:cNvPr id="0" name=""/>
        <dsp:cNvSpPr/>
      </dsp:nvSpPr>
      <dsp:spPr>
        <a:xfrm>
          <a:off x="210321" y="330338"/>
          <a:ext cx="3132181" cy="3132181"/>
        </a:xfrm>
        <a:prstGeom prst="circularArrow">
          <a:avLst>
            <a:gd name="adj1" fmla="val 8241"/>
            <a:gd name="adj2" fmla="val 575443"/>
            <a:gd name="adj3" fmla="val 16859603"/>
            <a:gd name="adj4" fmla="val 14964955"/>
            <a:gd name="adj5" fmla="val 9614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2C9A32-2537-4A10-A428-FF789DD53B74}" type="datetimeFigureOut">
              <a:rPr lang="en-US" smtClean="0"/>
              <a:t>2/8/2017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B818D4-CEE0-4C9A-9227-91B0BC15A4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14561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161301-18C9-4CA0-A0BF-791B6E0DDD4D}" type="datetimeFigureOut">
              <a:rPr lang="en-GB" smtClean="0"/>
              <a:t>08/02/2017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F20BA8-12AF-476D-99B2-894C09A4EE6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178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F20BA8-12AF-476D-99B2-894C09A4EE62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88401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easiest step towards achieving both goals is through decreasing utility consumption.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F20BA8-12AF-476D-99B2-894C09A4EE62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13295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F20BA8-12AF-476D-99B2-894C09A4EE62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85772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F20BA8-12AF-476D-99B2-894C09A4EE62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37183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F20BA8-12AF-476D-99B2-894C09A4EE62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19868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pattFill prst="pct60">
          <a:fgClr>
            <a:schemeClr val="accent3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658977" y="2259484"/>
            <a:ext cx="10972800" cy="1143000"/>
          </a:xfrm>
          <a:prstGeom prst="rect">
            <a:avLst/>
          </a:prstGeom>
        </p:spPr>
        <p:txBody>
          <a:bodyPr/>
          <a:lstStyle>
            <a:lvl1pPr algn="ctr">
              <a:defRPr sz="4400">
                <a:solidFill>
                  <a:schemeClr val="bg2">
                    <a:lumMod val="25000"/>
                  </a:schemeClr>
                </a:solidFill>
                <a:latin typeface="Segoe UI Light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1392733" y="3716338"/>
            <a:ext cx="9505288" cy="72077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bg1">
                    <a:lumMod val="65000"/>
                  </a:schemeClr>
                </a:solidFill>
                <a:latin typeface="Segoe UI Light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32602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7500">
        <p:fade/>
      </p:transition>
    </mc:Choice>
    <mc:Fallback xmlns="">
      <p:transition spd="med" advClick="0" advTm="75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9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3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9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3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Content and 2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1371" y="260648"/>
            <a:ext cx="8640960" cy="778098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accent3">
                    <a:lumMod val="50000"/>
                  </a:schemeClr>
                </a:solidFill>
                <a:latin typeface="Segoe UI Light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 flipH="1">
            <a:off x="8304245" y="1628800"/>
            <a:ext cx="3552395" cy="2160240"/>
          </a:xfrm>
          <a:prstGeom prst="rect">
            <a:avLst/>
          </a:prstGeom>
          <a:solidFill>
            <a:schemeClr val="tx1">
              <a:lumMod val="95000"/>
              <a:lumOff val="5000"/>
              <a:alpha val="54000"/>
            </a:schemeClr>
          </a:solidFill>
        </p:spPr>
        <p:txBody>
          <a:bodyPr anchor="b"/>
          <a:lstStyle>
            <a:lvl1pPr marL="0" indent="0">
              <a:buClr>
                <a:schemeClr val="tx1"/>
              </a:buClr>
              <a:buFontTx/>
              <a:buNone/>
              <a:defRPr sz="2800">
                <a:latin typeface="Segoe UI Light" pitchFamily="34" charset="0"/>
              </a:defRPr>
            </a:lvl1pPr>
            <a:lvl2pPr marL="254250" indent="0">
              <a:buClr>
                <a:schemeClr val="tx1"/>
              </a:buClr>
              <a:buFontTx/>
              <a:buNone/>
              <a:defRPr>
                <a:solidFill>
                  <a:schemeClr val="bg1">
                    <a:lumMod val="75000"/>
                  </a:schemeClr>
                </a:solidFill>
                <a:latin typeface="Segoe UI Light" pitchFamily="34" charset="0"/>
              </a:defRPr>
            </a:lvl2pPr>
            <a:lvl3pPr marL="491400" indent="0">
              <a:buClr>
                <a:schemeClr val="tx1"/>
              </a:buClr>
              <a:buFontTx/>
              <a:buNone/>
              <a:defRPr>
                <a:solidFill>
                  <a:schemeClr val="bg1">
                    <a:lumMod val="50000"/>
                  </a:schemeClr>
                </a:solidFill>
                <a:latin typeface="Segoe UI Light" pitchFamily="34" charset="0"/>
              </a:defRPr>
            </a:lvl3pPr>
          </a:lstStyle>
          <a:p>
            <a:pPr lvl="0"/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1"/>
          </p:nvPr>
        </p:nvSpPr>
        <p:spPr>
          <a:xfrm flipH="1">
            <a:off x="8304245" y="3933056"/>
            <a:ext cx="3552395" cy="2160240"/>
          </a:xfrm>
          <a:prstGeom prst="rect">
            <a:avLst/>
          </a:prstGeom>
          <a:solidFill>
            <a:schemeClr val="tx1">
              <a:lumMod val="95000"/>
              <a:lumOff val="5000"/>
              <a:alpha val="54000"/>
            </a:schemeClr>
          </a:solidFill>
        </p:spPr>
        <p:txBody>
          <a:bodyPr anchor="b"/>
          <a:lstStyle>
            <a:lvl1pPr marL="0" indent="0">
              <a:buClr>
                <a:schemeClr val="tx1"/>
              </a:buClr>
              <a:buFontTx/>
              <a:buNone/>
              <a:defRPr sz="2800">
                <a:latin typeface="Segoe UI Light" pitchFamily="34" charset="0"/>
              </a:defRPr>
            </a:lvl1pPr>
            <a:lvl2pPr marL="254250" indent="0">
              <a:buClr>
                <a:schemeClr val="tx1"/>
              </a:buClr>
              <a:buFontTx/>
              <a:buNone/>
              <a:defRPr>
                <a:solidFill>
                  <a:schemeClr val="bg1">
                    <a:lumMod val="75000"/>
                  </a:schemeClr>
                </a:solidFill>
                <a:latin typeface="Segoe UI Light" pitchFamily="34" charset="0"/>
              </a:defRPr>
            </a:lvl2pPr>
            <a:lvl3pPr marL="491400" indent="0">
              <a:buClr>
                <a:schemeClr val="tx1"/>
              </a:buClr>
              <a:buFontTx/>
              <a:buNone/>
              <a:defRPr>
                <a:solidFill>
                  <a:schemeClr val="bg1">
                    <a:lumMod val="50000"/>
                  </a:schemeClr>
                </a:solidFill>
                <a:latin typeface="Segoe UI Light" pitchFamily="34" charset="0"/>
              </a:defRPr>
            </a:lvl3pPr>
          </a:lstStyle>
          <a:p>
            <a:pPr lvl="0"/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0" y="260648"/>
            <a:ext cx="239349" cy="792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>
              <a:latin typeface="Segoe WP" pitchFamily="34" charset="0"/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767408" y="1628800"/>
            <a:ext cx="7128792" cy="4525963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tx1"/>
              </a:buClr>
              <a:buFontTx/>
              <a:buNone/>
              <a:defRPr>
                <a:latin typeface="Segoe UI Light" pitchFamily="34" charset="0"/>
              </a:defRPr>
            </a:lvl1pPr>
            <a:lvl2pPr marL="254250" indent="0">
              <a:buClr>
                <a:schemeClr val="tx1"/>
              </a:buClr>
              <a:buFontTx/>
              <a:buNone/>
              <a:defRPr>
                <a:solidFill>
                  <a:schemeClr val="bg1">
                    <a:lumMod val="75000"/>
                  </a:schemeClr>
                </a:solidFill>
                <a:latin typeface="Segoe UI Light" pitchFamily="34" charset="0"/>
              </a:defRPr>
            </a:lvl2pPr>
            <a:lvl3pPr marL="491400" indent="0">
              <a:buClr>
                <a:schemeClr val="tx1"/>
              </a:buClr>
              <a:buFontTx/>
              <a:buNone/>
              <a:defRPr>
                <a:solidFill>
                  <a:schemeClr val="bg1">
                    <a:lumMod val="50000"/>
                  </a:schemeClr>
                </a:solidFill>
                <a:latin typeface="Segoe UI Light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36" y="6154763"/>
            <a:ext cx="395092" cy="664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514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 nodePh="1">
                                  <p:stCondLst>
                                    <p:cond delay="100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 nodePh="1">
                                  <p:stCondLst>
                                    <p:cond delay="1000"/>
                                  </p:stCondLst>
                                  <p:endCondLst>
                                    <p:cond evt="begin" delay="0">
                                      <p:tn val="1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7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7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6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2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1.45833E-6 3.7037E-7 L -0.02357 3.7037E-7 " pathEditMode="relative" rAng="0" ptsTypes="AA">
                                      <p:cBhvr>
                                        <p:cTn id="27" dur="12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85" y="0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42" presetClass="path" presetSubtype="0" accel="50000" decel="500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0.02357 3.7037E-6 L -4.79167E-6 3.7037E-6 " pathEditMode="relative" rAng="0" ptsTypes="AA">
                                      <p:cBhvr>
                                        <p:cTn id="29" dur="11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85" y="0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42" presetClass="path" presetSubtype="0" accel="50000" decel="5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04479 0.00857 L 0.02903 0.00857 " pathEditMode="relative" rAng="0" ptsTypes="AA">
                                      <p:cBhvr>
                                        <p:cTn id="31" dur="9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9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 animBg="1">
        <p:tmplLst>
          <p:tmpl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withEffect" nodePh="1">
                  <p:stCondLst>
                    <p:cond delay="100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build="p" animBg="1">
        <p:tmplLst>
          <p:tmpl>
            <p:tnLst>
              <p:par>
                <p:cTn presetID="10" presetClass="entr" presetSubtype="0" fill="hold" nodeType="withEffect">
                  <p:stCondLst>
                    <p:cond delay="1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withEffect" nodePh="1">
                  <p:stCondLst>
                    <p:cond delay="100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6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7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9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7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1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6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1" build="p">
        <p:tmplLst>
          <p:tmpl lvl="1">
            <p:tnLst>
              <p:par>
                <p:cTn presetID="42" presetClass="path" presetSubtype="0" accel="50000" decel="50000" fill="hold" nodeType="withEffect">
                  <p:stCondLst>
                    <p:cond delay="500"/>
                  </p:stCondLst>
                  <p:childTnLst>
                    <p:animMotion origin="layout" path="M 1.45833E-6 3.7037E-7 L -0.02357 3.7037E-7 " pathEditMode="relative" rAng="0" ptsTypes="AA">
                      <p:cBhvr>
                        <p:cTn dur="1200" fill="hold"/>
                        <p:tgtEl>
                          <p:spTgt spid="7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-1185" y="0"/>
                    </p:animMotion>
                  </p:childTnLst>
                </p:cTn>
              </p:par>
            </p:tnLst>
          </p:tmpl>
          <p:tmpl lvl="2">
            <p:tnLst>
              <p:par>
                <p:cTn presetID="42" presetClass="path" presetSubtype="0" accel="50000" decel="50000" fill="hold" nodeType="withEffect">
                  <p:stCondLst>
                    <p:cond delay="700"/>
                  </p:stCondLst>
                  <p:childTnLst>
                    <p:animMotion origin="layout" path="M 0.02357 3.7037E-6 L -4.79167E-6 3.7037E-6 " pathEditMode="relative" rAng="0" ptsTypes="AA">
                      <p:cBhvr>
                        <p:cTn dur="1100" fill="hold"/>
                        <p:tgtEl>
                          <p:spTgt spid="7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-1185" y="0"/>
                    </p:animMotion>
                  </p:childTnLst>
                </p:cTn>
              </p:par>
            </p:tnLst>
          </p:tmpl>
          <p:tmpl lvl="3">
            <p:tnLst>
              <p:par>
                <p:cTn presetID="42" presetClass="path" presetSubtype="0" accel="50000" decel="50000" fill="hold" nodeType="withEffect">
                  <p:stCondLst>
                    <p:cond delay="1000"/>
                  </p:stCondLst>
                  <p:childTnLst>
                    <p:animMotion origin="layout" path="M 0.04479 0.00857 L 0.02903 0.00857 " pathEditMode="relative" rAng="0" ptsTypes="AA">
                      <p:cBhvr>
                        <p:cTn dur="900" fill="hold"/>
                        <p:tgtEl>
                          <p:spTgt spid="7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-794" y="0"/>
                    </p:animMotion>
                  </p:childTnLst>
                </p:cTn>
              </p:par>
            </p:tnLst>
          </p:tmpl>
        </p:tmplLst>
      </p:bldP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Content and 2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1371" y="260648"/>
            <a:ext cx="8640960" cy="778098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Segoe UI Light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 flipH="1">
            <a:off x="8304245" y="1628800"/>
            <a:ext cx="3552395" cy="2160240"/>
          </a:xfrm>
          <a:prstGeom prst="rect">
            <a:avLst/>
          </a:prstGeom>
          <a:solidFill>
            <a:schemeClr val="tx1">
              <a:lumMod val="95000"/>
              <a:lumOff val="5000"/>
              <a:alpha val="54000"/>
            </a:schemeClr>
          </a:solidFill>
        </p:spPr>
        <p:txBody>
          <a:bodyPr anchor="b"/>
          <a:lstStyle>
            <a:lvl1pPr marL="0" indent="0">
              <a:buClr>
                <a:schemeClr val="tx1"/>
              </a:buClr>
              <a:buFontTx/>
              <a:buNone/>
              <a:defRPr sz="2800">
                <a:latin typeface="Segoe UI Light" pitchFamily="34" charset="0"/>
              </a:defRPr>
            </a:lvl1pPr>
            <a:lvl2pPr marL="254250" indent="0">
              <a:buClr>
                <a:schemeClr val="tx1"/>
              </a:buClr>
              <a:buFontTx/>
              <a:buNone/>
              <a:defRPr>
                <a:solidFill>
                  <a:schemeClr val="bg1">
                    <a:lumMod val="75000"/>
                  </a:schemeClr>
                </a:solidFill>
                <a:latin typeface="Segoe UI Light" pitchFamily="34" charset="0"/>
              </a:defRPr>
            </a:lvl2pPr>
            <a:lvl3pPr marL="491400" indent="0">
              <a:buClr>
                <a:schemeClr val="tx1"/>
              </a:buClr>
              <a:buFontTx/>
              <a:buNone/>
              <a:defRPr>
                <a:solidFill>
                  <a:schemeClr val="bg1">
                    <a:lumMod val="50000"/>
                  </a:schemeClr>
                </a:solidFill>
                <a:latin typeface="Segoe UI Light" pitchFamily="34" charset="0"/>
              </a:defRPr>
            </a:lvl3pPr>
          </a:lstStyle>
          <a:p>
            <a:pPr lvl="0"/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1"/>
          </p:nvPr>
        </p:nvSpPr>
        <p:spPr>
          <a:xfrm flipH="1">
            <a:off x="8304245" y="3933056"/>
            <a:ext cx="3552395" cy="2160240"/>
          </a:xfrm>
          <a:prstGeom prst="rect">
            <a:avLst/>
          </a:prstGeom>
          <a:solidFill>
            <a:schemeClr val="tx1">
              <a:lumMod val="95000"/>
              <a:lumOff val="5000"/>
              <a:alpha val="54000"/>
            </a:schemeClr>
          </a:solidFill>
        </p:spPr>
        <p:txBody>
          <a:bodyPr anchor="b"/>
          <a:lstStyle>
            <a:lvl1pPr marL="0" indent="0">
              <a:buClr>
                <a:schemeClr val="tx1"/>
              </a:buClr>
              <a:buFontTx/>
              <a:buNone/>
              <a:defRPr sz="2800">
                <a:latin typeface="Segoe UI Light" pitchFamily="34" charset="0"/>
              </a:defRPr>
            </a:lvl1pPr>
            <a:lvl2pPr marL="254250" indent="0">
              <a:buClr>
                <a:schemeClr val="tx1"/>
              </a:buClr>
              <a:buFontTx/>
              <a:buNone/>
              <a:defRPr>
                <a:solidFill>
                  <a:schemeClr val="bg1">
                    <a:lumMod val="75000"/>
                  </a:schemeClr>
                </a:solidFill>
                <a:latin typeface="Segoe UI Light" pitchFamily="34" charset="0"/>
              </a:defRPr>
            </a:lvl2pPr>
            <a:lvl3pPr marL="491400" indent="0">
              <a:buClr>
                <a:schemeClr val="tx1"/>
              </a:buClr>
              <a:buFontTx/>
              <a:buNone/>
              <a:defRPr>
                <a:solidFill>
                  <a:schemeClr val="bg1">
                    <a:lumMod val="50000"/>
                  </a:schemeClr>
                </a:solidFill>
                <a:latin typeface="Segoe UI Light" pitchFamily="34" charset="0"/>
              </a:defRPr>
            </a:lvl3pPr>
          </a:lstStyle>
          <a:p>
            <a:pPr lvl="0"/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0" y="260648"/>
            <a:ext cx="239349" cy="79208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>
              <a:latin typeface="Segoe WP" pitchFamily="34" charset="0"/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767408" y="1628800"/>
            <a:ext cx="7128792" cy="4525963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tx1"/>
              </a:buClr>
              <a:buFontTx/>
              <a:buNone/>
              <a:defRPr>
                <a:solidFill>
                  <a:schemeClr val="bg1">
                    <a:lumMod val="50000"/>
                  </a:schemeClr>
                </a:solidFill>
                <a:latin typeface="Segoe UI Light" pitchFamily="34" charset="0"/>
              </a:defRPr>
            </a:lvl1pPr>
            <a:lvl2pPr marL="254250" indent="0">
              <a:buClr>
                <a:schemeClr val="tx1"/>
              </a:buClr>
              <a:buFontTx/>
              <a:buNone/>
              <a:defRPr>
                <a:solidFill>
                  <a:schemeClr val="bg1">
                    <a:lumMod val="75000"/>
                  </a:schemeClr>
                </a:solidFill>
                <a:latin typeface="Segoe UI Light" pitchFamily="34" charset="0"/>
              </a:defRPr>
            </a:lvl2pPr>
            <a:lvl3pPr marL="491400" indent="0">
              <a:buClr>
                <a:schemeClr val="tx1"/>
              </a:buClr>
              <a:buFontTx/>
              <a:buNone/>
              <a:defRPr>
                <a:solidFill>
                  <a:schemeClr val="bg1">
                    <a:lumMod val="50000"/>
                  </a:schemeClr>
                </a:solidFill>
                <a:latin typeface="Segoe UI Light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36" y="6154763"/>
            <a:ext cx="395092" cy="664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604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 nodePh="1">
                                  <p:stCondLst>
                                    <p:cond delay="100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 nodePh="1">
                                  <p:stCondLst>
                                    <p:cond delay="1000"/>
                                  </p:stCondLst>
                                  <p:endCondLst>
                                    <p:cond evt="begin" delay="0">
                                      <p:tn val="1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7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7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6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2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1.45833E-6 3.7037E-7 L -0.02357 3.7037E-7 " pathEditMode="relative" rAng="0" ptsTypes="AA">
                                      <p:cBhvr>
                                        <p:cTn id="27" dur="12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85" y="0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42" presetClass="path" presetSubtype="0" accel="50000" decel="500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0.02357 3.7037E-6 L -4.79167E-6 3.7037E-6 " pathEditMode="relative" rAng="0" ptsTypes="AA">
                                      <p:cBhvr>
                                        <p:cTn id="29" dur="11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85" y="0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42" presetClass="path" presetSubtype="0" accel="50000" decel="5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04479 0.00857 L 0.02903 0.00857 " pathEditMode="relative" rAng="0" ptsTypes="AA">
                                      <p:cBhvr>
                                        <p:cTn id="31" dur="9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9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 animBg="1">
        <p:tmplLst>
          <p:tmpl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withEffect" nodePh="1">
                  <p:stCondLst>
                    <p:cond delay="100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build="p" animBg="1">
        <p:tmplLst>
          <p:tmpl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withEffect" nodePh="1">
                  <p:stCondLst>
                    <p:cond delay="100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6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7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9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7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1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6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1" build="p">
        <p:tmplLst>
          <p:tmpl lvl="1">
            <p:tnLst>
              <p:par>
                <p:cTn presetID="42" presetClass="path" presetSubtype="0" accel="50000" decel="50000" fill="hold" nodeType="withEffect">
                  <p:stCondLst>
                    <p:cond delay="500"/>
                  </p:stCondLst>
                  <p:childTnLst>
                    <p:animMotion origin="layout" path="M 1.45833E-6 3.7037E-7 L -0.02357 3.7037E-7 " pathEditMode="relative" rAng="0" ptsTypes="AA">
                      <p:cBhvr>
                        <p:cTn dur="1200" fill="hold"/>
                        <p:tgtEl>
                          <p:spTgt spid="7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-1185" y="0"/>
                    </p:animMotion>
                  </p:childTnLst>
                </p:cTn>
              </p:par>
            </p:tnLst>
          </p:tmpl>
          <p:tmpl lvl="2">
            <p:tnLst>
              <p:par>
                <p:cTn presetID="42" presetClass="path" presetSubtype="0" accel="50000" decel="50000" fill="hold" nodeType="withEffect">
                  <p:stCondLst>
                    <p:cond delay="700"/>
                  </p:stCondLst>
                  <p:childTnLst>
                    <p:animMotion origin="layout" path="M 0.02357 3.7037E-6 L -4.79167E-6 3.7037E-6 " pathEditMode="relative" rAng="0" ptsTypes="AA">
                      <p:cBhvr>
                        <p:cTn dur="1100" fill="hold"/>
                        <p:tgtEl>
                          <p:spTgt spid="7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-1185" y="0"/>
                    </p:animMotion>
                  </p:childTnLst>
                </p:cTn>
              </p:par>
            </p:tnLst>
          </p:tmpl>
          <p:tmpl lvl="3">
            <p:tnLst>
              <p:par>
                <p:cTn presetID="42" presetClass="path" presetSubtype="0" accel="50000" decel="50000" fill="hold" nodeType="withEffect">
                  <p:stCondLst>
                    <p:cond delay="1000"/>
                  </p:stCondLst>
                  <p:childTnLst>
                    <p:animMotion origin="layout" path="M 0.04479 0.00857 L 0.02903 0.00857 " pathEditMode="relative" rAng="0" ptsTypes="AA">
                      <p:cBhvr>
                        <p:cTn dur="900" fill="hold"/>
                        <p:tgtEl>
                          <p:spTgt spid="7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-794" y="0"/>
                    </p:animMotion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658977" y="2259484"/>
            <a:ext cx="10972800" cy="1143000"/>
          </a:xfrm>
          <a:prstGeom prst="rect">
            <a:avLst/>
          </a:prstGeom>
        </p:spPr>
        <p:txBody>
          <a:bodyPr/>
          <a:lstStyle>
            <a:lvl1pPr algn="ctr">
              <a:defRPr sz="4400">
                <a:solidFill>
                  <a:schemeClr val="bg2">
                    <a:lumMod val="25000"/>
                  </a:schemeClr>
                </a:solidFill>
                <a:latin typeface="Segoe UI Light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1392733" y="3716338"/>
            <a:ext cx="9505288" cy="72077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bg1">
                    <a:lumMod val="65000"/>
                  </a:schemeClr>
                </a:solidFill>
                <a:latin typeface="Segoe UI Light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51589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9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2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2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658977" y="2857500"/>
            <a:ext cx="10972800" cy="1143000"/>
          </a:xfrm>
          <a:prstGeom prst="rect">
            <a:avLst/>
          </a:prstGeom>
        </p:spPr>
        <p:txBody>
          <a:bodyPr anchor="ctr"/>
          <a:lstStyle>
            <a:lvl1pPr algn="ctr">
              <a:defRPr sz="4400">
                <a:latin typeface="Segoe UI Light" pitchFamily="34" charset="0"/>
              </a:defRPr>
            </a:lvl1pPr>
          </a:lstStyle>
          <a:p>
            <a:r>
              <a:rPr lang="en-US" dirty="0"/>
              <a:t>Add section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781040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>
        <p:fade/>
      </p:transition>
    </mc:Choice>
    <mc:Fallback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9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">
    <p:bg>
      <p:bgPr>
        <a:pattFill prst="pct30">
          <a:fgClr>
            <a:schemeClr val="accent3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658977" y="2857500"/>
            <a:ext cx="10972800" cy="1143000"/>
          </a:xfrm>
          <a:prstGeom prst="rect">
            <a:avLst/>
          </a:prstGeom>
        </p:spPr>
        <p:txBody>
          <a:bodyPr anchor="ctr"/>
          <a:lstStyle>
            <a:lvl1pPr algn="ctr">
              <a:defRPr sz="4400">
                <a:solidFill>
                  <a:schemeClr val="bg1">
                    <a:lumMod val="50000"/>
                  </a:schemeClr>
                </a:solidFill>
                <a:latin typeface="Segoe UI Light" pitchFamily="34" charset="0"/>
              </a:defRPr>
            </a:lvl1pPr>
          </a:lstStyle>
          <a:p>
            <a:r>
              <a:rPr lang="en-US" dirty="0"/>
              <a:t>Add section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850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000">
        <p:fade/>
      </p:transition>
    </mc:Choice>
    <mc:Fallback xmlns="">
      <p:transition spd="med" advClick="0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9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658977" y="2857500"/>
            <a:ext cx="10972800" cy="1143000"/>
          </a:xfrm>
          <a:prstGeom prst="rect">
            <a:avLst/>
          </a:prstGeom>
        </p:spPr>
        <p:txBody>
          <a:bodyPr anchor="ctr"/>
          <a:lstStyle>
            <a:lvl1pPr algn="ctr">
              <a:defRPr sz="4400">
                <a:latin typeface="Segoe UI Light" pitchFamily="34" charset="0"/>
              </a:defRPr>
            </a:lvl1pPr>
          </a:lstStyle>
          <a:p>
            <a:r>
              <a:rPr lang="en-US" dirty="0"/>
              <a:t>Add section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977199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" advClick="0" advTm="1300">
        <p:fade/>
      </p:transition>
    </mc:Choice>
    <mc:Fallback>
      <p:transition advClick="0" advTm="13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9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7408" y="1628800"/>
            <a:ext cx="10828784" cy="4525963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tx1"/>
              </a:buClr>
              <a:buFontTx/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Segoe UI Light" pitchFamily="34" charset="0"/>
              </a:defRPr>
            </a:lvl1pPr>
            <a:lvl2pPr marL="254250" indent="0">
              <a:buClr>
                <a:schemeClr val="tx1"/>
              </a:buClr>
              <a:buFontTx/>
              <a:buNone/>
              <a:defRPr>
                <a:solidFill>
                  <a:schemeClr val="bg1">
                    <a:lumMod val="75000"/>
                  </a:schemeClr>
                </a:solidFill>
                <a:latin typeface="Segoe UI Light" pitchFamily="34" charset="0"/>
              </a:defRPr>
            </a:lvl2pPr>
            <a:lvl3pPr marL="491400" indent="0">
              <a:buClr>
                <a:schemeClr val="tx1"/>
              </a:buClr>
              <a:buFontTx/>
              <a:buNone/>
              <a:defRPr>
                <a:solidFill>
                  <a:schemeClr val="bg1">
                    <a:lumMod val="50000"/>
                  </a:schemeClr>
                </a:solidFill>
                <a:latin typeface="Segoe UI Light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0" y="260648"/>
            <a:ext cx="239349" cy="792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latin typeface="Segoe WP" pitchFamily="34" charset="0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31371" y="260648"/>
            <a:ext cx="8640960" cy="778098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accent3">
                    <a:lumMod val="50000"/>
                  </a:schemeClr>
                </a:solidFill>
                <a:latin typeface="Segoe UI Light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36" y="6154763"/>
            <a:ext cx="395092" cy="664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485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6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1.45833E-6 3.7037E-7 L -0.02357 3.7037E-7 " pathEditMode="relative" rAng="0" ptsTypes="AA">
                                      <p:cBhvr>
                                        <p:cTn id="15" dur="12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85" y="0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42" presetClass="path" presetSubtype="0" accel="50000" decel="500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0.02357 3.7037E-6 L -4.79167E-6 3.7037E-6 " pathEditMode="relative" rAng="0" ptsTypes="AA">
                                      <p:cBhvr>
                                        <p:cTn id="17" dur="11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85" y="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42" presetClass="path" presetSubtype="0" accel="50000" decel="5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04479 0.00857 L 0.02903 0.00857 " pathEditMode="relative" rAng="0" ptsTypes="AA">
                                      <p:cBhvr>
                                        <p:cTn id="19" dur="9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9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6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7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9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7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1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6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" grpId="1" uiExpand="1" build="p">
        <p:tmplLst>
          <p:tmpl lvl="1">
            <p:tnLst>
              <p:par>
                <p:cTn presetID="42" presetClass="path" presetSubtype="0" accel="50000" decel="50000" fill="hold" nodeType="withEffect">
                  <p:stCondLst>
                    <p:cond delay="500"/>
                  </p:stCondLst>
                  <p:childTnLst>
                    <p:animMotion origin="layout" path="M 1.45833E-6 3.7037E-7 L -0.02357 3.7037E-7 " pathEditMode="relative" rAng="0" ptsTypes="AA">
                      <p:cBhvr>
                        <p:cTn dur="1200" fill="hold"/>
                        <p:tgtEl>
                          <p:spTgt spid="3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-1185" y="0"/>
                    </p:animMotion>
                  </p:childTnLst>
                </p:cTn>
              </p:par>
            </p:tnLst>
          </p:tmpl>
          <p:tmpl lvl="2">
            <p:tnLst>
              <p:par>
                <p:cTn presetID="42" presetClass="path" presetSubtype="0" accel="50000" decel="50000" fill="hold" nodeType="withEffect">
                  <p:stCondLst>
                    <p:cond delay="700"/>
                  </p:stCondLst>
                  <p:childTnLst>
                    <p:animMotion origin="layout" path="M 0.02357 3.7037E-6 L -4.79167E-6 3.7037E-6 " pathEditMode="relative" rAng="0" ptsTypes="AA">
                      <p:cBhvr>
                        <p:cTn dur="1100" fill="hold"/>
                        <p:tgtEl>
                          <p:spTgt spid="3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-1185" y="0"/>
                    </p:animMotion>
                  </p:childTnLst>
                </p:cTn>
              </p:par>
            </p:tnLst>
          </p:tmpl>
          <p:tmpl lvl="3">
            <p:tnLst>
              <p:par>
                <p:cTn presetID="42" presetClass="path" presetSubtype="0" accel="50000" decel="50000" fill="hold" nodeType="withEffect">
                  <p:stCondLst>
                    <p:cond delay="1000"/>
                  </p:stCondLst>
                  <p:childTnLst>
                    <p:animMotion origin="layout" path="M 0.04479 0.00857 L 0.02903 0.00857 " pathEditMode="relative" rAng="0" ptsTypes="AA">
                      <p:cBhvr>
                        <p:cTn dur="900" fill="hold"/>
                        <p:tgtEl>
                          <p:spTgt spid="3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-794" y="0"/>
                    </p:animMotion>
                  </p:childTnLst>
                </p:cTn>
              </p:par>
            </p:tnLst>
          </p:tmpl>
        </p:tmplLst>
      </p:bldP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260648"/>
            <a:ext cx="239349" cy="792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latin typeface="Segoe WP" pitchFamily="34" charset="0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31371" y="260648"/>
            <a:ext cx="8640960" cy="778098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accent2"/>
                </a:solidFill>
                <a:latin typeface="Segoe UI Light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767408" y="1628800"/>
            <a:ext cx="10828784" cy="4525963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tx1"/>
              </a:buClr>
              <a:buFontTx/>
              <a:buNone/>
              <a:defRPr>
                <a:solidFill>
                  <a:schemeClr val="bg1">
                    <a:lumMod val="50000"/>
                  </a:schemeClr>
                </a:solidFill>
                <a:latin typeface="Segoe UI Light" pitchFamily="34" charset="0"/>
              </a:defRPr>
            </a:lvl1pPr>
            <a:lvl2pPr marL="254250" indent="0">
              <a:buClr>
                <a:schemeClr val="tx1"/>
              </a:buClr>
              <a:buFontTx/>
              <a:buNone/>
              <a:defRPr>
                <a:solidFill>
                  <a:schemeClr val="bg1">
                    <a:lumMod val="75000"/>
                  </a:schemeClr>
                </a:solidFill>
                <a:latin typeface="Segoe UI Light" pitchFamily="34" charset="0"/>
              </a:defRPr>
            </a:lvl2pPr>
            <a:lvl3pPr marL="491400" indent="0">
              <a:buClr>
                <a:schemeClr val="tx1"/>
              </a:buClr>
              <a:buFontTx/>
              <a:buNone/>
              <a:defRPr>
                <a:solidFill>
                  <a:schemeClr val="bg1">
                    <a:lumMod val="50000"/>
                  </a:schemeClr>
                </a:solidFill>
                <a:latin typeface="Segoe UI Light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36" y="6154763"/>
            <a:ext cx="395092" cy="664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000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7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7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6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1.45833E-6 3.7037E-7 L -0.02357 3.7037E-7 " pathEditMode="relative" rAng="0" ptsTypes="AA">
                                      <p:cBhvr>
                                        <p:cTn id="15" dur="12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85" y="0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42" presetClass="path" presetSubtype="0" accel="50000" decel="500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0.02357 3.7037E-6 L -4.79167E-6 3.7037E-6 " pathEditMode="relative" rAng="0" ptsTypes="AA">
                                      <p:cBhvr>
                                        <p:cTn id="17" dur="11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85" y="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42" presetClass="path" presetSubtype="0" accel="50000" decel="5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04479 0.00857 L 0.02903 0.00857 " pathEditMode="relative" rAng="0" ptsTypes="AA">
                                      <p:cBhvr>
                                        <p:cTn id="19" dur="9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9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6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7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9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7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1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6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1" build="p">
        <p:tmplLst>
          <p:tmpl lvl="1">
            <p:tnLst>
              <p:par>
                <p:cTn presetID="42" presetClass="path" presetSubtype="0" accel="50000" decel="50000" fill="hold" nodeType="withEffect">
                  <p:stCondLst>
                    <p:cond delay="500"/>
                  </p:stCondLst>
                  <p:childTnLst>
                    <p:animMotion origin="layout" path="M 1.45833E-6 3.7037E-7 L -0.02357 3.7037E-7 " pathEditMode="relative" rAng="0" ptsTypes="AA">
                      <p:cBhvr>
                        <p:cTn dur="1200" fill="hold"/>
                        <p:tgtEl>
                          <p:spTgt spid="8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-1185" y="0"/>
                    </p:animMotion>
                  </p:childTnLst>
                </p:cTn>
              </p:par>
            </p:tnLst>
          </p:tmpl>
          <p:tmpl lvl="2">
            <p:tnLst>
              <p:par>
                <p:cTn presetID="42" presetClass="path" presetSubtype="0" accel="50000" decel="50000" fill="hold" nodeType="withEffect">
                  <p:stCondLst>
                    <p:cond delay="700"/>
                  </p:stCondLst>
                  <p:childTnLst>
                    <p:animMotion origin="layout" path="M 0.02357 3.7037E-6 L -4.79167E-6 3.7037E-6 " pathEditMode="relative" rAng="0" ptsTypes="AA">
                      <p:cBhvr>
                        <p:cTn dur="1100" fill="hold"/>
                        <p:tgtEl>
                          <p:spTgt spid="8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-1185" y="0"/>
                    </p:animMotion>
                  </p:childTnLst>
                </p:cTn>
              </p:par>
            </p:tnLst>
          </p:tmpl>
          <p:tmpl lvl="3">
            <p:tnLst>
              <p:par>
                <p:cTn presetID="42" presetClass="path" presetSubtype="0" accel="50000" decel="50000" fill="hold" nodeType="withEffect">
                  <p:stCondLst>
                    <p:cond delay="1000"/>
                  </p:stCondLst>
                  <p:childTnLst>
                    <p:animMotion origin="layout" path="M 0.04479 0.00857 L 0.02903 0.00857 " pathEditMode="relative" rAng="0" ptsTypes="AA">
                      <p:cBhvr>
                        <p:cTn dur="900" fill="hold"/>
                        <p:tgtEl>
                          <p:spTgt spid="8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-794" y="0"/>
                    </p:animMotion>
                  </p:childTnLst>
                </p:cTn>
              </p:par>
            </p:tnLst>
          </p:tmpl>
        </p:tmplLst>
      </p:bldP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260648"/>
            <a:ext cx="239349" cy="79208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>
              <a:latin typeface="Segoe WP" pitchFamily="34" charset="0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31371" y="260648"/>
            <a:ext cx="8640960" cy="778098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Segoe UI Light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767408" y="1628800"/>
            <a:ext cx="10828784" cy="4525963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tx1"/>
              </a:buClr>
              <a:buFontTx/>
              <a:buNone/>
              <a:defRPr>
                <a:solidFill>
                  <a:schemeClr val="bg1">
                    <a:lumMod val="50000"/>
                  </a:schemeClr>
                </a:solidFill>
                <a:latin typeface="Segoe UI Light" pitchFamily="34" charset="0"/>
              </a:defRPr>
            </a:lvl1pPr>
            <a:lvl2pPr marL="254250" indent="0">
              <a:buClr>
                <a:schemeClr val="tx1"/>
              </a:buClr>
              <a:buFontTx/>
              <a:buNone/>
              <a:defRPr>
                <a:solidFill>
                  <a:schemeClr val="bg1">
                    <a:lumMod val="75000"/>
                  </a:schemeClr>
                </a:solidFill>
                <a:latin typeface="Segoe UI Light" pitchFamily="34" charset="0"/>
              </a:defRPr>
            </a:lvl2pPr>
            <a:lvl3pPr marL="491400" indent="0">
              <a:buClr>
                <a:schemeClr val="tx1"/>
              </a:buClr>
              <a:buFontTx/>
              <a:buNone/>
              <a:defRPr>
                <a:solidFill>
                  <a:schemeClr val="bg1">
                    <a:lumMod val="50000"/>
                  </a:schemeClr>
                </a:solidFill>
                <a:latin typeface="Segoe UI Light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36" y="6154763"/>
            <a:ext cx="395092" cy="664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301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7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7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6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1.45833E-6 3.7037E-7 L -0.02357 3.7037E-7 " pathEditMode="relative" rAng="0" ptsTypes="AA">
                                      <p:cBhvr>
                                        <p:cTn id="15" dur="12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85" y="0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42" presetClass="path" presetSubtype="0" accel="50000" decel="500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0.02357 3.7037E-6 L -4.79167E-6 3.7037E-6 " pathEditMode="relative" rAng="0" ptsTypes="AA">
                                      <p:cBhvr>
                                        <p:cTn id="17" dur="11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85" y="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42" presetClass="path" presetSubtype="0" accel="50000" decel="5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04479 0.00857 L 0.02903 0.00857 " pathEditMode="relative" rAng="0" ptsTypes="AA">
                                      <p:cBhvr>
                                        <p:cTn id="19" dur="9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9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6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7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9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7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1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6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1" build="p">
        <p:tmplLst>
          <p:tmpl lvl="1">
            <p:tnLst>
              <p:par>
                <p:cTn presetID="42" presetClass="path" presetSubtype="0" accel="50000" decel="50000" fill="hold" nodeType="withEffect">
                  <p:stCondLst>
                    <p:cond delay="500"/>
                  </p:stCondLst>
                  <p:childTnLst>
                    <p:animMotion origin="layout" path="M 1.45833E-6 3.7037E-7 L -0.02357 3.7037E-7 " pathEditMode="relative" rAng="0" ptsTypes="AA">
                      <p:cBhvr>
                        <p:cTn dur="1200" fill="hold"/>
                        <p:tgtEl>
                          <p:spTgt spid="8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-1185" y="0"/>
                    </p:animMotion>
                  </p:childTnLst>
                </p:cTn>
              </p:par>
            </p:tnLst>
          </p:tmpl>
          <p:tmpl lvl="2">
            <p:tnLst>
              <p:par>
                <p:cTn presetID="42" presetClass="path" presetSubtype="0" accel="50000" decel="50000" fill="hold" nodeType="withEffect">
                  <p:stCondLst>
                    <p:cond delay="700"/>
                  </p:stCondLst>
                  <p:childTnLst>
                    <p:animMotion origin="layout" path="M 0.02357 3.7037E-6 L -4.79167E-6 3.7037E-6 " pathEditMode="relative" rAng="0" ptsTypes="AA">
                      <p:cBhvr>
                        <p:cTn dur="1100" fill="hold"/>
                        <p:tgtEl>
                          <p:spTgt spid="8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-1185" y="0"/>
                    </p:animMotion>
                  </p:childTnLst>
                </p:cTn>
              </p:par>
            </p:tnLst>
          </p:tmpl>
          <p:tmpl lvl="3">
            <p:tnLst>
              <p:par>
                <p:cTn presetID="42" presetClass="path" presetSubtype="0" accel="50000" decel="50000" fill="hold" nodeType="withEffect">
                  <p:stCondLst>
                    <p:cond delay="1000"/>
                  </p:stCondLst>
                  <p:childTnLst>
                    <p:animMotion origin="layout" path="M 0.04479 0.00857 L 0.02903 0.00857 " pathEditMode="relative" rAng="0" ptsTypes="AA">
                      <p:cBhvr>
                        <p:cTn dur="900" fill="hold"/>
                        <p:tgtEl>
                          <p:spTgt spid="8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-794" y="0"/>
                    </p:animMotion>
                  </p:childTnLst>
                </p:cTn>
              </p:par>
            </p:tnLst>
          </p:tmpl>
        </p:tmplLst>
      </p:bldP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2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1371" y="260648"/>
            <a:ext cx="8640960" cy="778098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accent3">
                    <a:lumMod val="50000"/>
                  </a:schemeClr>
                </a:solidFill>
                <a:latin typeface="Segoe UI Light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 flipH="1">
            <a:off x="8304245" y="1628800"/>
            <a:ext cx="3552395" cy="2160240"/>
          </a:xfrm>
          <a:prstGeom prst="rect">
            <a:avLst/>
          </a:prstGeom>
          <a:solidFill>
            <a:schemeClr val="tx1">
              <a:lumMod val="95000"/>
              <a:lumOff val="5000"/>
              <a:alpha val="54000"/>
            </a:schemeClr>
          </a:solidFill>
        </p:spPr>
        <p:txBody>
          <a:bodyPr anchor="b"/>
          <a:lstStyle>
            <a:lvl1pPr marL="0" indent="0">
              <a:buClr>
                <a:schemeClr val="tx1"/>
              </a:buClr>
              <a:buFontTx/>
              <a:buNone/>
              <a:defRPr sz="2800">
                <a:latin typeface="Segoe UI Light" pitchFamily="34" charset="0"/>
              </a:defRPr>
            </a:lvl1pPr>
            <a:lvl2pPr marL="254250" indent="0">
              <a:buClr>
                <a:schemeClr val="tx1"/>
              </a:buClr>
              <a:buFontTx/>
              <a:buNone/>
              <a:defRPr>
                <a:solidFill>
                  <a:schemeClr val="bg1">
                    <a:lumMod val="75000"/>
                  </a:schemeClr>
                </a:solidFill>
                <a:latin typeface="Segoe UI Light" pitchFamily="34" charset="0"/>
              </a:defRPr>
            </a:lvl2pPr>
            <a:lvl3pPr marL="491400" indent="0">
              <a:buClr>
                <a:schemeClr val="tx1"/>
              </a:buClr>
              <a:buFontTx/>
              <a:buNone/>
              <a:defRPr>
                <a:solidFill>
                  <a:schemeClr val="bg1">
                    <a:lumMod val="50000"/>
                  </a:schemeClr>
                </a:solidFill>
                <a:latin typeface="Segoe UI Light" pitchFamily="34" charset="0"/>
              </a:defRPr>
            </a:lvl3pPr>
          </a:lstStyle>
          <a:p>
            <a:pPr lvl="0"/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1"/>
          </p:nvPr>
        </p:nvSpPr>
        <p:spPr>
          <a:xfrm flipH="1">
            <a:off x="8304245" y="3933056"/>
            <a:ext cx="3552395" cy="2160240"/>
          </a:xfrm>
          <a:prstGeom prst="rect">
            <a:avLst/>
          </a:prstGeom>
          <a:solidFill>
            <a:schemeClr val="tx1">
              <a:lumMod val="95000"/>
              <a:lumOff val="5000"/>
              <a:alpha val="54000"/>
            </a:schemeClr>
          </a:solidFill>
        </p:spPr>
        <p:txBody>
          <a:bodyPr anchor="b"/>
          <a:lstStyle>
            <a:lvl1pPr marL="0" indent="0">
              <a:buClr>
                <a:schemeClr val="tx1"/>
              </a:buClr>
              <a:buFontTx/>
              <a:buNone/>
              <a:defRPr sz="2800">
                <a:latin typeface="Segoe UI Light" pitchFamily="34" charset="0"/>
              </a:defRPr>
            </a:lvl1pPr>
            <a:lvl2pPr marL="254250" indent="0">
              <a:buClr>
                <a:schemeClr val="tx1"/>
              </a:buClr>
              <a:buFontTx/>
              <a:buNone/>
              <a:defRPr>
                <a:solidFill>
                  <a:schemeClr val="bg1">
                    <a:lumMod val="75000"/>
                  </a:schemeClr>
                </a:solidFill>
                <a:latin typeface="Segoe UI Light" pitchFamily="34" charset="0"/>
              </a:defRPr>
            </a:lvl2pPr>
            <a:lvl3pPr marL="491400" indent="0">
              <a:buClr>
                <a:schemeClr val="tx1"/>
              </a:buClr>
              <a:buFontTx/>
              <a:buNone/>
              <a:defRPr>
                <a:solidFill>
                  <a:schemeClr val="bg1">
                    <a:lumMod val="50000"/>
                  </a:schemeClr>
                </a:solidFill>
                <a:latin typeface="Segoe UI Light" pitchFamily="34" charset="0"/>
              </a:defRPr>
            </a:lvl3pPr>
          </a:lstStyle>
          <a:p>
            <a:pPr lvl="0"/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0" y="260648"/>
            <a:ext cx="239349" cy="792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>
              <a:latin typeface="Segoe WP" pitchFamily="34" charset="0"/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767408" y="1628800"/>
            <a:ext cx="7128792" cy="4525963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tx1"/>
              </a:buClr>
              <a:buFontTx/>
              <a:buNone/>
              <a:defRPr>
                <a:solidFill>
                  <a:schemeClr val="bg1">
                    <a:lumMod val="50000"/>
                  </a:schemeClr>
                </a:solidFill>
                <a:latin typeface="Segoe UI Light" pitchFamily="34" charset="0"/>
              </a:defRPr>
            </a:lvl1pPr>
            <a:lvl2pPr marL="254250" indent="0">
              <a:buClr>
                <a:schemeClr val="tx1"/>
              </a:buClr>
              <a:buFontTx/>
              <a:buNone/>
              <a:defRPr>
                <a:solidFill>
                  <a:schemeClr val="bg1">
                    <a:lumMod val="75000"/>
                  </a:schemeClr>
                </a:solidFill>
                <a:latin typeface="Segoe UI Light" pitchFamily="34" charset="0"/>
              </a:defRPr>
            </a:lvl2pPr>
            <a:lvl3pPr marL="491400" indent="0">
              <a:buClr>
                <a:schemeClr val="tx1"/>
              </a:buClr>
              <a:buFontTx/>
              <a:buNone/>
              <a:defRPr>
                <a:solidFill>
                  <a:schemeClr val="bg1">
                    <a:lumMod val="50000"/>
                  </a:schemeClr>
                </a:solidFill>
                <a:latin typeface="Segoe UI Light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36" y="6154763"/>
            <a:ext cx="395092" cy="664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426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 nodePh="1">
                                  <p:stCondLst>
                                    <p:cond delay="100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 nodePh="1">
                                  <p:stCondLst>
                                    <p:cond delay="1000"/>
                                  </p:stCondLst>
                                  <p:endCondLst>
                                    <p:cond evt="begin" delay="0">
                                      <p:tn val="1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7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7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6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2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1.45833E-6 3.7037E-7 L -0.02357 3.7037E-7 " pathEditMode="relative" rAng="0" ptsTypes="AA">
                                      <p:cBhvr>
                                        <p:cTn id="27" dur="12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85" y="0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42" presetClass="path" presetSubtype="0" accel="50000" decel="500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0.02357 3.7037E-6 L -4.79167E-6 3.7037E-6 " pathEditMode="relative" rAng="0" ptsTypes="AA">
                                      <p:cBhvr>
                                        <p:cTn id="29" dur="11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85" y="0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42" presetClass="path" presetSubtype="0" accel="50000" decel="5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04479 0.00857 L 0.02903 0.00857 " pathEditMode="relative" rAng="0" ptsTypes="AA">
                                      <p:cBhvr>
                                        <p:cTn id="31" dur="9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9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 animBg="1">
        <p:tmplLst>
          <p:tmpl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withEffect" nodePh="1">
                  <p:stCondLst>
                    <p:cond delay="100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build="p" animBg="1">
        <p:tmplLst>
          <p:tmpl>
            <p:tnLst>
              <p:par>
                <p:cTn presetID="10" presetClass="entr" presetSubtype="0" fill="hold" nodeType="withEffect">
                  <p:stCondLst>
                    <p:cond delay="1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withEffect" nodePh="1">
                  <p:stCondLst>
                    <p:cond delay="100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6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7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9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7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1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6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1" build="p">
        <p:tmplLst>
          <p:tmpl lvl="1">
            <p:tnLst>
              <p:par>
                <p:cTn presetID="42" presetClass="path" presetSubtype="0" accel="50000" decel="50000" fill="hold" nodeType="withEffect">
                  <p:stCondLst>
                    <p:cond delay="500"/>
                  </p:stCondLst>
                  <p:childTnLst>
                    <p:animMotion origin="layout" path="M 1.45833E-6 3.7037E-7 L -0.02357 3.7037E-7 " pathEditMode="relative" rAng="0" ptsTypes="AA">
                      <p:cBhvr>
                        <p:cTn dur="1200" fill="hold"/>
                        <p:tgtEl>
                          <p:spTgt spid="7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-1185" y="0"/>
                    </p:animMotion>
                  </p:childTnLst>
                </p:cTn>
              </p:par>
            </p:tnLst>
          </p:tmpl>
          <p:tmpl lvl="2">
            <p:tnLst>
              <p:par>
                <p:cTn presetID="42" presetClass="path" presetSubtype="0" accel="50000" decel="50000" fill="hold" nodeType="withEffect">
                  <p:stCondLst>
                    <p:cond delay="700"/>
                  </p:stCondLst>
                  <p:childTnLst>
                    <p:animMotion origin="layout" path="M 0.02357 3.7037E-6 L -4.79167E-6 3.7037E-6 " pathEditMode="relative" rAng="0" ptsTypes="AA">
                      <p:cBhvr>
                        <p:cTn dur="1100" fill="hold"/>
                        <p:tgtEl>
                          <p:spTgt spid="7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-1185" y="0"/>
                    </p:animMotion>
                  </p:childTnLst>
                </p:cTn>
              </p:par>
            </p:tnLst>
          </p:tmpl>
          <p:tmpl lvl="3">
            <p:tnLst>
              <p:par>
                <p:cTn presetID="42" presetClass="path" presetSubtype="0" accel="50000" decel="50000" fill="hold" nodeType="withEffect">
                  <p:stCondLst>
                    <p:cond delay="1000"/>
                  </p:stCondLst>
                  <p:childTnLst>
                    <p:animMotion origin="layout" path="M 0.04479 0.00857 L 0.02903 0.00857 " pathEditMode="relative" rAng="0" ptsTypes="AA">
                      <p:cBhvr>
                        <p:cTn dur="900" fill="hold"/>
                        <p:tgtEl>
                          <p:spTgt spid="7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-794" y="0"/>
                    </p:animMotion>
                  </p:childTnLst>
                </p:cTn>
              </p:par>
            </p:tnLst>
          </p:tmpl>
        </p:tmplLst>
      </p:bldP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pct30">
          <a:fgClr>
            <a:schemeClr val="bg1">
              <a:lumMod val="7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541397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8" r:id="rId2"/>
    <p:sldLayoutId id="2147483659" r:id="rId3"/>
    <p:sldLayoutId id="2147483660" r:id="rId4"/>
    <p:sldLayoutId id="2147483661" r:id="rId5"/>
    <p:sldLayoutId id="2147483650" r:id="rId6"/>
    <p:sldLayoutId id="2147483656" r:id="rId7"/>
    <p:sldLayoutId id="2147483657" r:id="rId8"/>
    <p:sldLayoutId id="2147483652" r:id="rId9"/>
    <p:sldLayoutId id="2147483662" r:id="rId10"/>
    <p:sldLayoutId id="2147483663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3200" kern="1200">
          <a:solidFill>
            <a:schemeClr val="bg1"/>
          </a:solidFill>
          <a:latin typeface="Segoe WP" pitchFamily="34" charset="0"/>
          <a:ea typeface="Segoe UI" pitchFamily="34" charset="0"/>
          <a:cs typeface="Segoe UI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bg1"/>
          </a:solidFill>
          <a:latin typeface="Segoe WP" pitchFamily="34" charset="0"/>
          <a:ea typeface="Segoe UI" pitchFamily="34" charset="0"/>
          <a:cs typeface="Segoe UI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bg1"/>
          </a:solidFill>
          <a:latin typeface="Segoe WP" pitchFamily="34" charset="0"/>
          <a:ea typeface="Segoe UI" pitchFamily="34" charset="0"/>
          <a:cs typeface="Segoe UI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bg1"/>
          </a:solidFill>
          <a:latin typeface="Segoe WP" pitchFamily="34" charset="0"/>
          <a:ea typeface="Segoe UI" pitchFamily="34" charset="0"/>
          <a:cs typeface="Segoe UI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bg1"/>
          </a:solidFill>
          <a:latin typeface="Segoe WP" pitchFamily="34" charset="0"/>
          <a:ea typeface="Segoe UI" pitchFamily="34" charset="0"/>
          <a:cs typeface="Segoe UI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bg1"/>
          </a:solidFill>
          <a:latin typeface="Segoe WP" pitchFamily="34" charset="0"/>
          <a:ea typeface="Segoe UI" pitchFamily="34" charset="0"/>
          <a:cs typeface="Segoe UI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0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-672752" y="7533456"/>
            <a:ext cx="3019358" cy="2520974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</a:rPr>
              <a:t>Matthew Chun</a:t>
            </a:r>
          </a:p>
          <a:p>
            <a:r>
              <a:rPr lang="en-US" dirty="0">
                <a:solidFill>
                  <a:schemeClr val="accent1"/>
                </a:solidFill>
                <a:latin typeface="Segoe UI" panose="020B0502040204020203" pitchFamily="34" charset="0"/>
              </a:rPr>
              <a:t>Carl Ross</a:t>
            </a:r>
          </a:p>
          <a:p>
            <a:r>
              <a:rPr lang="en-US" dirty="0">
                <a:solidFill>
                  <a:schemeClr val="accent1"/>
                </a:solidFill>
                <a:latin typeface="Segoe UI" panose="020B0502040204020203" pitchFamily="34" charset="0"/>
              </a:rPr>
              <a:t>Tracy Tran</a:t>
            </a:r>
          </a:p>
          <a:p>
            <a:r>
              <a:rPr lang="en-US" dirty="0">
                <a:solidFill>
                  <a:schemeClr val="accent3"/>
                </a:solidFill>
                <a:latin typeface="Segoe UI" panose="020B0502040204020203" pitchFamily="34" charset="0"/>
              </a:rPr>
              <a:t>Carson Wilk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3471" y="-171400"/>
            <a:ext cx="7210961" cy="3917802"/>
          </a:xfrm>
          <a:prstGeom prst="rect">
            <a:avLst/>
          </a:prstGeom>
        </p:spPr>
      </p:pic>
      <p:sp>
        <p:nvSpPr>
          <p:cNvPr id="5" name="Text Placeholder 2"/>
          <p:cNvSpPr txBox="1">
            <a:spLocks/>
          </p:cNvSpPr>
          <p:nvPr/>
        </p:nvSpPr>
        <p:spPr>
          <a:xfrm>
            <a:off x="4869272" y="3356992"/>
            <a:ext cx="3019358" cy="2520974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bg1">
                    <a:lumMod val="65000"/>
                  </a:schemeClr>
                </a:solidFill>
                <a:latin typeface="Segoe UI Light" pitchFamily="34" charset="0"/>
                <a:ea typeface="Segoe UI" pitchFamily="34" charset="0"/>
                <a:cs typeface="Segoe UI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bg1"/>
                </a:solidFill>
                <a:latin typeface="Segoe WP" pitchFamily="34" charset="0"/>
                <a:ea typeface="Segoe UI" pitchFamily="34" charset="0"/>
                <a:cs typeface="Segoe UI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Segoe WP" pitchFamily="34" charset="0"/>
                <a:ea typeface="Segoe UI" pitchFamily="34" charset="0"/>
                <a:cs typeface="Segoe UI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bg1"/>
                </a:solidFill>
                <a:latin typeface="Segoe WP" pitchFamily="34" charset="0"/>
                <a:ea typeface="Segoe UI" pitchFamily="34" charset="0"/>
                <a:cs typeface="Segoe UI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bg1"/>
                </a:solidFill>
                <a:latin typeface="Segoe WP" pitchFamily="34" charset="0"/>
                <a:ea typeface="Segoe UI" pitchFamily="34" charset="0"/>
                <a:cs typeface="Segoe UI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Segoe UI" panose="020B0502040204020203" pitchFamily="34" charset="0"/>
              </a:rPr>
              <a:t>Matthew Chun</a:t>
            </a:r>
          </a:p>
          <a:p>
            <a:r>
              <a:rPr lang="en-US" dirty="0">
                <a:solidFill>
                  <a:schemeClr val="accent1"/>
                </a:solidFill>
                <a:latin typeface="Segoe UI" panose="020B0502040204020203" pitchFamily="34" charset="0"/>
              </a:rPr>
              <a:t>Carl Ross</a:t>
            </a:r>
          </a:p>
          <a:p>
            <a:r>
              <a:rPr lang="en-US" dirty="0">
                <a:solidFill>
                  <a:schemeClr val="accent1"/>
                </a:solidFill>
                <a:latin typeface="Segoe UI" panose="020B0502040204020203" pitchFamily="34" charset="0"/>
              </a:rPr>
              <a:t>Tracy Tran</a:t>
            </a:r>
          </a:p>
          <a:p>
            <a:r>
              <a:rPr lang="en-US" dirty="0">
                <a:solidFill>
                  <a:schemeClr val="accent3"/>
                </a:solidFill>
                <a:latin typeface="Segoe UI" panose="020B0502040204020203" pitchFamily="34" charset="0"/>
              </a:rPr>
              <a:t>Carson Wilk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348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“I know I should turn off the light, but knowing 7 other people will pay for it makes it not a big deal” </a:t>
            </a:r>
          </a:p>
        </p:txBody>
      </p:sp>
    </p:spTree>
    <p:extLst>
      <p:ext uri="{BB962C8B-B14F-4D97-AF65-F5344CB8AC3E}">
        <p14:creationId xmlns:p14="http://schemas.microsoft.com/office/powerpoint/2010/main" val="34271338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>
        <p:fade/>
      </p:transition>
    </mc:Choice>
    <mc:Fallback>
      <p:transition spd="med" advClick="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Usage Cycle</a:t>
            </a:r>
          </a:p>
        </p:txBody>
      </p:sp>
      <p:graphicFrame>
        <p:nvGraphicFramePr>
          <p:cNvPr id="4" name="Content Placeholder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93478564"/>
              </p:ext>
            </p:extLst>
          </p:nvPr>
        </p:nvGraphicFramePr>
        <p:xfrm>
          <a:off x="766763" y="1628775"/>
          <a:ext cx="10829925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80788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Tasks</a:t>
            </a:r>
          </a:p>
        </p:txBody>
      </p:sp>
    </p:spTree>
    <p:extLst>
      <p:ext uri="{BB962C8B-B14F-4D97-AF65-F5344CB8AC3E}">
        <p14:creationId xmlns:p14="http://schemas.microsoft.com/office/powerpoint/2010/main" val="10452457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" advClick="0" advTm="1300">
        <p:fade/>
      </p:transition>
    </mc:Choice>
    <mc:Fallback>
      <p:transition advClick="0" advTm="130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1400"/>
              </a:spcAft>
            </a:pP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-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  </a:t>
            </a:r>
            <a:r>
              <a:rPr lang="en-US" dirty="0">
                <a:solidFill>
                  <a:schemeClr val="accent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Maintain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a comfortable temperature</a:t>
            </a:r>
          </a:p>
          <a:p>
            <a:pPr>
              <a:spcAft>
                <a:spcPts val="1400"/>
              </a:spcAft>
            </a:pP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-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  </a:t>
            </a:r>
            <a:r>
              <a:rPr lang="en-US" dirty="0">
                <a:solidFill>
                  <a:schemeClr val="accent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Control 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lights remotely</a:t>
            </a:r>
          </a:p>
          <a:p>
            <a:pPr>
              <a:spcAft>
                <a:spcPts val="1400"/>
              </a:spcAft>
            </a:pP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-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  </a:t>
            </a:r>
            <a:r>
              <a:rPr lang="en-US" dirty="0">
                <a:solidFill>
                  <a:schemeClr val="accent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Compare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your usage</a:t>
            </a:r>
          </a:p>
          <a:p>
            <a:pPr>
              <a:spcAft>
                <a:spcPts val="1400"/>
              </a:spcAft>
            </a:pP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-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  </a:t>
            </a:r>
            <a:r>
              <a:rPr lang="en-US" dirty="0">
                <a:solidFill>
                  <a:schemeClr val="accent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Understand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your impact</a:t>
            </a:r>
          </a:p>
          <a:p>
            <a:pPr>
              <a:spcAft>
                <a:spcPts val="1400"/>
              </a:spcAft>
            </a:pP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-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  </a:t>
            </a:r>
            <a:r>
              <a:rPr lang="en-US" dirty="0">
                <a:solidFill>
                  <a:schemeClr val="accent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Hold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everyone accountable</a:t>
            </a:r>
          </a:p>
          <a:p>
            <a:pPr>
              <a:spcAft>
                <a:spcPts val="1400"/>
              </a:spcAft>
            </a:pP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-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  </a:t>
            </a:r>
            <a:r>
              <a:rPr lang="en-US" dirty="0">
                <a:solidFill>
                  <a:schemeClr val="accent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Pay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what you use</a:t>
            </a:r>
          </a:p>
          <a:p>
            <a:pPr>
              <a:spcAft>
                <a:spcPts val="1400"/>
              </a:spcAft>
            </a:pPr>
            <a:endParaRPr lang="en-US" dirty="0">
              <a:solidFill>
                <a:schemeClr val="accent3">
                  <a:lumMod val="50000"/>
                </a:schemeClr>
              </a:solidFill>
            </a:endParaRP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Tasks</a:t>
            </a:r>
          </a:p>
        </p:txBody>
      </p:sp>
    </p:spTree>
    <p:extLst>
      <p:ext uri="{BB962C8B-B14F-4D97-AF65-F5344CB8AC3E}">
        <p14:creationId xmlns:p14="http://schemas.microsoft.com/office/powerpoint/2010/main" val="4191706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Sketches</a:t>
            </a:r>
          </a:p>
        </p:txBody>
      </p:sp>
    </p:spTree>
    <p:extLst>
      <p:ext uri="{BB962C8B-B14F-4D97-AF65-F5344CB8AC3E}">
        <p14:creationId xmlns:p14="http://schemas.microsoft.com/office/powerpoint/2010/main" val="10410843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" advClick="0" advTm="1300">
        <p:fade/>
      </p:transition>
    </mc:Choice>
    <mc:Fallback>
      <p:transition advClick="0" advTm="130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1 - Wearable</a:t>
            </a:r>
          </a:p>
        </p:txBody>
      </p:sp>
      <p:pic>
        <p:nvPicPr>
          <p:cNvPr id="2052" name="Picture 4" descr="New Doc 2017-01-26 - Page 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6796" y="2174266"/>
            <a:ext cx="4710044" cy="2369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New Doc 2017-01-26 - Pag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2769" y="1920602"/>
            <a:ext cx="2448272" cy="2876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New Doc 2017-01-26 - Pag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392" y="1920602"/>
            <a:ext cx="2657475" cy="2876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9242769" y="5085184"/>
            <a:ext cx="244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Pay what you use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906796" y="5085184"/>
            <a:ext cx="4710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Control lights remotely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23392" y="5025463"/>
            <a:ext cx="26574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Hold everyone accountable </a:t>
            </a:r>
          </a:p>
        </p:txBody>
      </p:sp>
    </p:spTree>
    <p:extLst>
      <p:ext uri="{BB962C8B-B14F-4D97-AF65-F5344CB8AC3E}">
        <p14:creationId xmlns:p14="http://schemas.microsoft.com/office/powerpoint/2010/main" val="378441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2 – On Appliance</a:t>
            </a: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91229" y="2139899"/>
            <a:ext cx="3754856" cy="2369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253836" y="2143106"/>
            <a:ext cx="3602804" cy="2366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4951" y="2143106"/>
            <a:ext cx="3598528" cy="2400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8253836" y="5085184"/>
            <a:ext cx="36028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Control lights remotely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906796" y="5085184"/>
            <a:ext cx="40392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Compare usage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84951" y="5025463"/>
            <a:ext cx="35985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Maintain comfortable temperature</a:t>
            </a:r>
          </a:p>
        </p:txBody>
      </p:sp>
    </p:spTree>
    <p:extLst>
      <p:ext uri="{BB962C8B-B14F-4D97-AF65-F5344CB8AC3E}">
        <p14:creationId xmlns:p14="http://schemas.microsoft.com/office/powerpoint/2010/main" val="3858156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3 - Hub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184232" y="5085184"/>
            <a:ext cx="38360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Hold everyone accountable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095397" y="5085184"/>
            <a:ext cx="3939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Pay what you use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91343" y="5025463"/>
            <a:ext cx="3754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Compare your usage</a:t>
            </a:r>
          </a:p>
        </p:txBody>
      </p:sp>
      <p:pic>
        <p:nvPicPr>
          <p:cNvPr id="9" name="Picture 8" descr="https://lh3.googleusercontent.com/vN6xDMPj51AMzkApSghH8G_9ZZS_Uvbvwv29hx8Wm5PVNNkFNubPOtjtlaCmrSlpTUo1SCcVKC4VZdAm8v92JyvNQv4j_zyQt4PS7b-5AFUhk-jsmL1w-kIJqRi_87PJFK-Bz3l8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5397" y="2053935"/>
            <a:ext cx="3939103" cy="20882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 descr="hub_accountable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343" y="2053935"/>
            <a:ext cx="3754321" cy="20882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 descr="https://lh3.googleusercontent.com/B4YGu3IrNUQdhLdRZdDTR6p_DB2h_8wC0aMyMPr9-8fdKe2oyigN9iul3ZOcV7Eh6zUOkiHnv6rMAnkqMsyj3EXl_qFfGhptzdN9bGoBBiXM8B5Q0TDUirY7wQqjSa7eLAOqCTOE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4232" y="2053935"/>
            <a:ext cx="3836004" cy="208823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9577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Selected Design Storyboards</a:t>
            </a:r>
          </a:p>
        </p:txBody>
      </p:sp>
    </p:spTree>
    <p:extLst>
      <p:ext uri="{BB962C8B-B14F-4D97-AF65-F5344CB8AC3E}">
        <p14:creationId xmlns:p14="http://schemas.microsoft.com/office/powerpoint/2010/main" val="41339813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" advClick="0" advTm="1300">
        <p:fade/>
      </p:transition>
    </mc:Choice>
    <mc:Fallback>
      <p:transition advClick="0" advTm="1300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Selected Design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767407" y="1628800"/>
            <a:ext cx="7536805" cy="4525963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-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 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cs typeface="Segoe UI Light" panose="020B0502040204020203" pitchFamily="34" charset="0"/>
              </a:rPr>
              <a:t>Goal: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increase efficiency in every step      </a:t>
            </a:r>
          </a:p>
          <a:p>
            <a:pPr>
              <a:spcBef>
                <a:spcPts val="0"/>
              </a:spcBef>
              <a:spcAft>
                <a:spcPts val="800"/>
              </a:spcAft>
            </a:pP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 </a:t>
            </a:r>
            <a:r>
              <a:rPr lang="en-US" sz="2000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 of the usage cycle</a:t>
            </a:r>
          </a:p>
          <a:p>
            <a:pPr>
              <a:spcBef>
                <a:spcPts val="0"/>
              </a:spcBef>
              <a:spcAft>
                <a:spcPts val="800"/>
              </a:spcAft>
            </a:pPr>
            <a:endParaRPr lang="en-US" dirty="0">
              <a:solidFill>
                <a:schemeClr val="accent3">
                  <a:lumMod val="75000"/>
                </a:schemeClr>
              </a:solidFill>
            </a:endParaRPr>
          </a:p>
          <a:p>
            <a:pPr marL="457200" indent="-457200">
              <a:spcAft>
                <a:spcPts val="800"/>
              </a:spcAft>
              <a:buFontTx/>
              <a:buChar char="-"/>
            </a:pP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Interactive, informational hub paired with conveniently-controlled appliances</a:t>
            </a:r>
            <a:endParaRPr lang="en-US" sz="2500" baseline="50000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dirty="0">
              <a:solidFill>
                <a:schemeClr val="accent3">
                  <a:lumMod val="75000"/>
                </a:schemeClr>
              </a:solidFill>
            </a:endParaRPr>
          </a:p>
        </p:txBody>
      </p:sp>
      <p:graphicFrame>
        <p:nvGraphicFramePr>
          <p:cNvPr id="6" name="Content Placeholder 7"/>
          <p:cNvGraphicFramePr>
            <a:graphicFrameLocks noGrp="1"/>
          </p:cNvGraphicFramePr>
          <p:nvPr>
            <p:ph idx="10"/>
            <p:extLst>
              <p:ext uri="{D42A27DB-BD31-4B8C-83A1-F6EECF244321}">
                <p14:modId xmlns:p14="http://schemas.microsoft.com/office/powerpoint/2010/main" val="2297059232"/>
              </p:ext>
            </p:extLst>
          </p:nvPr>
        </p:nvGraphicFramePr>
        <p:xfrm>
          <a:off x="8304213" y="1628775"/>
          <a:ext cx="3552825" cy="41767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11533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Overall Problem</a:t>
            </a:r>
          </a:p>
        </p:txBody>
      </p:sp>
    </p:spTree>
    <p:extLst>
      <p:ext uri="{BB962C8B-B14F-4D97-AF65-F5344CB8AC3E}">
        <p14:creationId xmlns:p14="http://schemas.microsoft.com/office/powerpoint/2010/main" val="13743537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" advClick="0" advTm="1300">
        <p:fade/>
      </p:transition>
    </mc:Choice>
    <mc:Fallback>
      <p:transition advClick="0" advTm="1300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928" y="234752"/>
            <a:ext cx="3928090" cy="392809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Storyboard 1 - Information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4232" y="942110"/>
            <a:ext cx="2364808" cy="21602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2019" y="980728"/>
            <a:ext cx="2376264" cy="209995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11423" y="3154820"/>
            <a:ext cx="30853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Joe is concerned about why his utility is so high.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481297" y="3156624"/>
            <a:ext cx="30853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He walks to the hub to find out why.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895949" y="3150076"/>
            <a:ext cx="36726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Joe sees a sad image and himself with the worst ranking!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85965" y="6021288"/>
            <a:ext cx="30853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Joe sees he leaves certain lights on via the 4d model.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079776" y="6068011"/>
            <a:ext cx="36724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He also looks at a chart showing past and projected usage.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895948" y="6021288"/>
            <a:ext cx="36726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Joe now understands what to change in the future!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4232" y="3900131"/>
            <a:ext cx="2453967" cy="215699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0890" y="4014116"/>
            <a:ext cx="2311672" cy="203191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8214" y="3895261"/>
            <a:ext cx="2659914" cy="2338014"/>
          </a:xfrm>
          <a:prstGeom prst="rect">
            <a:avLst/>
          </a:prstGeom>
        </p:spPr>
      </p:pic>
      <p:pic>
        <p:nvPicPr>
          <p:cNvPr id="34" name="Content Placeholder 3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40539" y="-1895944"/>
            <a:ext cx="3791888" cy="3791888"/>
          </a:xfrm>
        </p:spPr>
      </p:pic>
      <p:sp>
        <p:nvSpPr>
          <p:cNvPr id="33" name="Rectangle 32"/>
          <p:cNvSpPr/>
          <p:nvPr/>
        </p:nvSpPr>
        <p:spPr>
          <a:xfrm flipH="1">
            <a:off x="202617" y="-509426"/>
            <a:ext cx="457507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749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2" grpId="0"/>
      <p:bldP spid="13" grpId="0"/>
      <p:bldP spid="1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555" y="774182"/>
            <a:ext cx="2677658" cy="2677658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31371" y="260648"/>
            <a:ext cx="8640960" cy="778098"/>
          </a:xfrm>
        </p:spPr>
        <p:txBody>
          <a:bodyPr/>
          <a:lstStyle/>
          <a:p>
            <a:r>
              <a:rPr lang="en-US" dirty="0"/>
              <a:t>Storyboard 2 - Action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2225" y="764704"/>
            <a:ext cx="2662002" cy="266200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1851" y="887733"/>
            <a:ext cx="2377936" cy="226234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11423" y="3154820"/>
            <a:ext cx="30853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Joe is about to go to bed.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943872" y="3156624"/>
            <a:ext cx="26228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He realizes the lights are still on.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895949" y="3150076"/>
            <a:ext cx="33126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He notices the color, which shows he is the one using it.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85965" y="6021288"/>
            <a:ext cx="30853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Joe tells the light to turn off.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511824" y="6068011"/>
            <a:ext cx="28803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The light turns off and Joe can sleep happily.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895950" y="6021288"/>
            <a:ext cx="34566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At the end of the month, Joe pays less because he used less!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338" y="3385400"/>
            <a:ext cx="3005776" cy="300577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24" y="3699800"/>
            <a:ext cx="2644654" cy="264465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1689" y="3524152"/>
            <a:ext cx="2761103" cy="2761103"/>
          </a:xfrm>
          <a:prstGeom prst="rect">
            <a:avLst/>
          </a:prstGeom>
        </p:spPr>
      </p:pic>
      <p:pic>
        <p:nvPicPr>
          <p:cNvPr id="34" name="Content Placeholder 33"/>
          <p:cNvPicPr>
            <a:picLocks noGrp="1" noChangeAspect="1"/>
          </p:cNvPicPr>
          <p:nvPr>
            <p:ph idx="1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40539" y="-1895944"/>
            <a:ext cx="3791888" cy="3791888"/>
          </a:xfrm>
        </p:spPr>
      </p:pic>
      <p:sp>
        <p:nvSpPr>
          <p:cNvPr id="33" name="Rectangle 32"/>
          <p:cNvSpPr/>
          <p:nvPr/>
        </p:nvSpPr>
        <p:spPr>
          <a:xfrm flipH="1">
            <a:off x="202617" y="-509426"/>
            <a:ext cx="457507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944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2" grpId="0"/>
      <p:bldP spid="13" grpId="0"/>
      <p:bldP spid="1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23612151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" advClick="0" advTm="1300">
        <p:fade/>
      </p:transition>
    </mc:Choice>
    <mc:Fallback>
      <p:transition advClick="0" advTm="1300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1800"/>
              </a:spcAft>
            </a:pPr>
            <a:r>
              <a:rPr lang="en-US" dirty="0"/>
              <a:t>An effective design will increase…</a:t>
            </a:r>
          </a:p>
          <a:p>
            <a:pPr>
              <a:spcAft>
                <a:spcPts val="800"/>
              </a:spcAft>
            </a:pPr>
            <a:r>
              <a:rPr lang="en-US" dirty="0"/>
              <a:t>-   Frequency of feedback</a:t>
            </a:r>
            <a:endParaRPr lang="en-US" sz="2500" baseline="50000" dirty="0"/>
          </a:p>
          <a:p>
            <a:pPr marL="457200" indent="-457200">
              <a:spcAft>
                <a:spcPts val="1400"/>
              </a:spcAft>
              <a:buFontTx/>
              <a:buChar char="-"/>
            </a:pPr>
            <a:r>
              <a:rPr lang="en-US" dirty="0"/>
              <a:t>Sense of individual responsibility</a:t>
            </a:r>
          </a:p>
          <a:p>
            <a:pPr>
              <a:spcAft>
                <a:spcPts val="1400"/>
              </a:spcAft>
            </a:pPr>
            <a:r>
              <a:rPr lang="en-US" dirty="0"/>
              <a:t>-   Awareness of usage</a:t>
            </a:r>
          </a:p>
          <a:p>
            <a:r>
              <a:rPr lang="en-US" dirty="0"/>
              <a:t>-   Convenience of efficiency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371067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0520" y="1412776"/>
            <a:ext cx="7210961" cy="3917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956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1800"/>
              </a:spcAft>
            </a:pPr>
            <a:r>
              <a:rPr lang="en-US" dirty="0"/>
              <a:t>People want to…</a:t>
            </a:r>
          </a:p>
          <a:p>
            <a:pPr>
              <a:spcAft>
                <a:spcPts val="800"/>
              </a:spcAft>
            </a:pPr>
            <a:r>
              <a:rPr lang="en-US" dirty="0"/>
              <a:t>-   Be more environmentally friendl</a:t>
            </a:r>
            <a:r>
              <a:rPr lang="en-US" dirty="0"/>
              <a:t>y</a:t>
            </a:r>
            <a:r>
              <a:rPr lang="en-US" sz="2500" baseline="50000" dirty="0"/>
              <a:t>1</a:t>
            </a:r>
            <a:endParaRPr lang="en-US" sz="2500" baseline="50000" dirty="0"/>
          </a:p>
          <a:p>
            <a:pPr marL="711450" lvl="1" indent="-457200">
              <a:spcAft>
                <a:spcPts val="1700"/>
              </a:spcAft>
              <a:buFontTx/>
              <a:buChar char="-"/>
            </a:pP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85% expressing a desire 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to own an 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eco-friendl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y home</a:t>
            </a:r>
          </a:p>
          <a:p>
            <a:r>
              <a:rPr lang="en-US" dirty="0"/>
              <a:t>-   Save money</a:t>
            </a:r>
            <a:r>
              <a:rPr lang="en-US" sz="2500" baseline="50000" dirty="0"/>
              <a:t>2</a:t>
            </a:r>
          </a:p>
          <a:p>
            <a:pPr marL="711450" lvl="1" indent="-457200">
              <a:buFontTx/>
              <a:buChar char="-"/>
            </a:pP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21% of income on housing-related costs</a:t>
            </a:r>
          </a:p>
          <a:p>
            <a:pPr lvl="1"/>
            <a:endParaRPr lang="en-US" dirty="0">
              <a:solidFill>
                <a:schemeClr val="accent3">
                  <a:lumMod val="50000"/>
                </a:schemeClr>
              </a:solidFill>
            </a:endParaRPr>
          </a:p>
          <a:p>
            <a:pPr lvl="1"/>
            <a:endParaRPr lang="en-US" dirty="0">
              <a:solidFill>
                <a:schemeClr val="accent3">
                  <a:lumMod val="50000"/>
                </a:schemeClr>
              </a:solidFill>
            </a:endParaRPr>
          </a:p>
          <a:p>
            <a:pPr marL="4343400" lvl="8" indent="-457200">
              <a:buFontTx/>
              <a:buChar char="-"/>
            </a:pPr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159896" y="6381328"/>
            <a:ext cx="69847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>
                <a:solidFill>
                  <a:schemeClr val="accent3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http://www.realtor.com/news/real-estate-news/most-americans-want-eco-friendly-homes</a:t>
            </a:r>
            <a:r>
              <a:rPr lang="en-US" sz="1000" baseline="30000" dirty="0">
                <a:solidFill>
                  <a:schemeClr val="accent3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  <a:endParaRPr lang="en-US" sz="1000" dirty="0">
              <a:solidFill>
                <a:schemeClr val="accent3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r"/>
            <a:r>
              <a:rPr lang="en-US" sz="1000" dirty="0">
                <a:solidFill>
                  <a:schemeClr val="accent3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http://www.fool.com/retirement/general/2016/02/15/heres-how-much-the-average-american-family-spend-2.aspx</a:t>
            </a:r>
            <a:r>
              <a:rPr lang="en-US" sz="1000" baseline="30000" dirty="0">
                <a:solidFill>
                  <a:schemeClr val="accent3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endParaRPr lang="en-US" sz="1000" dirty="0">
              <a:solidFill>
                <a:schemeClr val="accent3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1593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1800"/>
              </a:spcAft>
            </a:pPr>
            <a:r>
              <a:rPr lang="en-US" dirty="0"/>
              <a:t>Barriers are…</a:t>
            </a:r>
          </a:p>
          <a:p>
            <a:pPr>
              <a:spcAft>
                <a:spcPts val="800"/>
              </a:spcAft>
            </a:pPr>
            <a:r>
              <a:rPr lang="en-US" dirty="0"/>
              <a:t>-   Delayed feedback</a:t>
            </a:r>
            <a:endParaRPr lang="en-US" sz="2500" baseline="50000" dirty="0"/>
          </a:p>
          <a:p>
            <a:pPr marL="457200" indent="-457200">
              <a:spcAft>
                <a:spcPts val="1400"/>
              </a:spcAft>
              <a:buFontTx/>
              <a:buChar char="-"/>
            </a:pPr>
            <a:r>
              <a:rPr lang="en-US" dirty="0"/>
              <a:t>Absence of personal accountability</a:t>
            </a:r>
          </a:p>
          <a:p>
            <a:pPr>
              <a:spcAft>
                <a:spcPts val="1400"/>
              </a:spcAft>
            </a:pPr>
            <a:r>
              <a:rPr lang="en-US" dirty="0"/>
              <a:t>-   Lack of conscious thought about usage</a:t>
            </a:r>
          </a:p>
          <a:p>
            <a:r>
              <a:rPr lang="en-US" dirty="0"/>
              <a:t>-   Prioritized convenience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</a:t>
            </a:r>
          </a:p>
        </p:txBody>
      </p:sp>
    </p:spTree>
    <p:extLst>
      <p:ext uri="{BB962C8B-B14F-4D97-AF65-F5344CB8AC3E}">
        <p14:creationId xmlns:p14="http://schemas.microsoft.com/office/powerpoint/2010/main" val="541661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Research</a:t>
            </a:r>
          </a:p>
        </p:txBody>
      </p:sp>
    </p:spTree>
    <p:extLst>
      <p:ext uri="{BB962C8B-B14F-4D97-AF65-F5344CB8AC3E}">
        <p14:creationId xmlns:p14="http://schemas.microsoft.com/office/powerpoint/2010/main" val="6613211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" advClick="0" advTm="1300">
        <p:fade/>
      </p:transition>
    </mc:Choice>
    <mc:Fallback>
      <p:transition advClick="0" advTm="130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0233" y="1628775"/>
            <a:ext cx="2880784" cy="2160588"/>
          </a:xfrm>
        </p:spPr>
      </p:pic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spcAft>
                <a:spcPts val="1400"/>
              </a:spcAft>
              <a:buFontTx/>
              <a:buChar char="-"/>
            </a:pP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6 contextual inquiries</a:t>
            </a:r>
          </a:p>
          <a:p>
            <a:pPr marL="711450" lvl="1" indent="-457200">
              <a:spcAft>
                <a:spcPts val="1400"/>
              </a:spcAft>
              <a:buFontTx/>
              <a:buChar char="-"/>
            </a:pP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in home</a:t>
            </a:r>
          </a:p>
          <a:p>
            <a:pPr lvl="1">
              <a:spcAft>
                <a:spcPts val="1400"/>
              </a:spcAft>
            </a:pPr>
            <a:endParaRPr lang="en-US" dirty="0">
              <a:solidFill>
                <a:schemeClr val="accent3">
                  <a:lumMod val="50000"/>
                </a:schemeClr>
              </a:solidFill>
            </a:endParaRPr>
          </a:p>
          <a:p>
            <a:pPr marL="457200" indent="-457200">
              <a:spcAft>
                <a:spcPts val="1400"/>
              </a:spcAft>
              <a:buFontTx/>
              <a:buChar char="-"/>
            </a:pP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6 diary studies</a:t>
            </a:r>
          </a:p>
          <a:p>
            <a:pPr marL="711450" lvl="1" indent="-457200">
              <a:spcAft>
                <a:spcPts val="1400"/>
              </a:spcAft>
              <a:buFontTx/>
              <a:buChar char="-"/>
            </a:pP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every 4 hours over a 24-hour period </a:t>
            </a:r>
          </a:p>
          <a:p>
            <a:pPr marL="457200" indent="-457200">
              <a:spcAft>
                <a:spcPts val="1400"/>
              </a:spcAft>
              <a:buFontTx/>
              <a:buChar char="-"/>
            </a:pPr>
            <a:endParaRPr lang="en-US" dirty="0"/>
          </a:p>
          <a:p>
            <a:pPr>
              <a:spcAft>
                <a:spcPts val="1400"/>
              </a:spcAft>
            </a:pPr>
            <a:endParaRPr lang="en-US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1292" y="3933825"/>
            <a:ext cx="2878666" cy="2159000"/>
          </a:xfrm>
        </p:spPr>
      </p:pic>
    </p:spTree>
    <p:extLst>
      <p:ext uri="{BB962C8B-B14F-4D97-AF65-F5344CB8AC3E}">
        <p14:creationId xmlns:p14="http://schemas.microsoft.com/office/powerpoint/2010/main" val="2063635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spcAft>
                <a:spcPts val="1400"/>
              </a:spcAft>
              <a:buFontTx/>
              <a:buChar char="-"/>
            </a:pP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Aged 21-26</a:t>
            </a:r>
          </a:p>
          <a:p>
            <a:pPr marL="457200" indent="-457200">
              <a:spcAft>
                <a:spcPts val="1400"/>
              </a:spcAft>
              <a:buFontTx/>
              <a:buChar char="-"/>
            </a:pP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Financially independent</a:t>
            </a:r>
          </a:p>
          <a:p>
            <a:pPr marL="457200" indent="-457200">
              <a:spcAft>
                <a:spcPts val="1400"/>
              </a:spcAft>
              <a:buFontTx/>
              <a:buChar char="-"/>
            </a:pP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College students and young professionals</a:t>
            </a:r>
          </a:p>
          <a:p>
            <a:pPr marL="457200" indent="-457200">
              <a:spcAft>
                <a:spcPts val="1400"/>
              </a:spcAft>
              <a:buFontTx/>
              <a:buChar char="-"/>
            </a:pP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Range of gender and household size</a:t>
            </a:r>
          </a:p>
          <a:p>
            <a:pPr marL="457200" indent="-457200">
              <a:spcAft>
                <a:spcPts val="1400"/>
              </a:spcAft>
              <a:buFontTx/>
              <a:buChar char="-"/>
            </a:pPr>
            <a:endParaRPr lang="en-US" dirty="0"/>
          </a:p>
          <a:p>
            <a:pPr>
              <a:spcAft>
                <a:spcPts val="14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Participants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9536" y="5373216"/>
            <a:ext cx="914400" cy="914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3952" y="5373216"/>
            <a:ext cx="914400" cy="914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8368" y="537321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798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8977" y="2857500"/>
            <a:ext cx="10972800" cy="1579612"/>
          </a:xfrm>
        </p:spPr>
        <p:txBody>
          <a:bodyPr/>
          <a:lstStyle/>
          <a:p>
            <a:r>
              <a:rPr lang="en-US" dirty="0"/>
              <a:t>“The room was too hot but I was in bed and the heater was across the room... so I opened the window instead”</a:t>
            </a:r>
          </a:p>
        </p:txBody>
      </p:sp>
    </p:spTree>
    <p:extLst>
      <p:ext uri="{BB962C8B-B14F-4D97-AF65-F5344CB8AC3E}">
        <p14:creationId xmlns:p14="http://schemas.microsoft.com/office/powerpoint/2010/main" val="8221322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>
        <p:fade/>
      </p:transition>
    </mc:Choice>
    <mc:Fallback>
      <p:transition spd="med" advClick="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“I always forget to turn off the hallway light”</a:t>
            </a:r>
          </a:p>
        </p:txBody>
      </p:sp>
    </p:spTree>
    <p:extLst>
      <p:ext uri="{BB962C8B-B14F-4D97-AF65-F5344CB8AC3E}">
        <p14:creationId xmlns:p14="http://schemas.microsoft.com/office/powerpoint/2010/main" val="31157547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>
        <p:fade/>
      </p:transition>
    </mc:Choice>
    <mc:Fallback>
      <p:transition spd="med" advClick="0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CC34C"/>
      </a:accent1>
      <a:accent2>
        <a:srgbClr val="FACA5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1-win8platform.pptx" id="{16664918-F6A6-4CA4-ADF1-9EA3B8635115}" vid="{6DA9D22E-ADE1-468A-87E2-1D55A7A06C8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13600</TotalTime>
  <Words>487</Words>
  <Application>Microsoft Office PowerPoint</Application>
  <PresentationFormat>Widescreen</PresentationFormat>
  <Paragraphs>101</Paragraphs>
  <Slides>24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Arial</vt:lpstr>
      <vt:lpstr>Segoe UI</vt:lpstr>
      <vt:lpstr>Segoe UI Light</vt:lpstr>
      <vt:lpstr>Calibri</vt:lpstr>
      <vt:lpstr>Segoe WP</vt:lpstr>
      <vt:lpstr>Segoe UI Semibold</vt:lpstr>
      <vt:lpstr>Office Theme</vt:lpstr>
      <vt:lpstr>PowerPoint Presentation</vt:lpstr>
      <vt:lpstr>Overall Problem</vt:lpstr>
      <vt:lpstr>Motivation</vt:lpstr>
      <vt:lpstr>Problem</vt:lpstr>
      <vt:lpstr>Design Research</vt:lpstr>
      <vt:lpstr>Methodology</vt:lpstr>
      <vt:lpstr>Participants</vt:lpstr>
      <vt:lpstr>“The room was too hot but I was in bed and the heater was across the room... so I opened the window instead”</vt:lpstr>
      <vt:lpstr>“I always forget to turn off the hallway light”</vt:lpstr>
      <vt:lpstr>“I know I should turn off the light, but knowing 7 other people will pay for it makes it not a big deal” </vt:lpstr>
      <vt:lpstr>Usage Cycle</vt:lpstr>
      <vt:lpstr>Tasks</vt:lpstr>
      <vt:lpstr>Tasks</vt:lpstr>
      <vt:lpstr>Design Sketches</vt:lpstr>
      <vt:lpstr>Design 1 - Wearable</vt:lpstr>
      <vt:lpstr>Design 2 – On Appliance</vt:lpstr>
      <vt:lpstr>Design 3 - Hub</vt:lpstr>
      <vt:lpstr>Selected Design Storyboards</vt:lpstr>
      <vt:lpstr>Selected Design</vt:lpstr>
      <vt:lpstr>Storyboard 1 - Information</vt:lpstr>
      <vt:lpstr>Storyboard 2 - Action</vt:lpstr>
      <vt:lpstr>Summary</vt:lpstr>
      <vt:lpstr>Summary</vt:lpstr>
      <vt:lpstr>PowerPoint Presentation</vt:lpstr>
    </vt:vector>
  </TitlesOfParts>
  <Company>Scott Logic Ltd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Igor Ralic</dc:creator>
  <cp:lastModifiedBy>Carl Ross</cp:lastModifiedBy>
  <cp:revision>223</cp:revision>
  <dcterms:created xsi:type="dcterms:W3CDTF">2011-06-17T08:37:44Z</dcterms:created>
  <dcterms:modified xsi:type="dcterms:W3CDTF">2017-02-09T06:08:36Z</dcterms:modified>
</cp:coreProperties>
</file>